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8.png"  /><Relationship Id="rId11" Type="http://schemas.openxmlformats.org/officeDocument/2006/relationships/image" Target="../media/image189.png"  /><Relationship Id="rId12" Type="http://schemas.openxmlformats.org/officeDocument/2006/relationships/image" Target="../media/image190.png"  /><Relationship Id="rId13" Type="http://schemas.openxmlformats.org/officeDocument/2006/relationships/image" Target="../media/image191.png"  /><Relationship Id="rId14" Type="http://schemas.openxmlformats.org/officeDocument/2006/relationships/image" Target="../media/image192.png"  /><Relationship Id="rId15" Type="http://schemas.openxmlformats.org/officeDocument/2006/relationships/image" Target="../media/image193.png"  /><Relationship Id="rId16" Type="http://schemas.openxmlformats.org/officeDocument/2006/relationships/image" Target="../media/image194.png"  /><Relationship Id="rId17" Type="http://schemas.openxmlformats.org/officeDocument/2006/relationships/image" Target="../media/image195.png"  /><Relationship Id="rId18" Type="http://schemas.openxmlformats.org/officeDocument/2006/relationships/image" Target="../media/image196.png"  /><Relationship Id="rId19" Type="http://schemas.openxmlformats.org/officeDocument/2006/relationships/image" Target="../media/image197.png"  /><Relationship Id="rId2" Type="http://schemas.openxmlformats.org/officeDocument/2006/relationships/image" Target="../media/image180.png"  /><Relationship Id="rId20" Type="http://schemas.openxmlformats.org/officeDocument/2006/relationships/image" Target="../media/image198.png"  /><Relationship Id="rId21" Type="http://schemas.openxmlformats.org/officeDocument/2006/relationships/image" Target="../media/image199.png"  /><Relationship Id="rId22" Type="http://schemas.openxmlformats.org/officeDocument/2006/relationships/image" Target="../media/image200.png"  /><Relationship Id="rId23" Type="http://schemas.openxmlformats.org/officeDocument/2006/relationships/image" Target="../media/image201.png"  /><Relationship Id="rId24" Type="http://schemas.openxmlformats.org/officeDocument/2006/relationships/image" Target="../media/image202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Relationship Id="rId5" Type="http://schemas.openxmlformats.org/officeDocument/2006/relationships/image" Target="../media/image183.png"  /><Relationship Id="rId6" Type="http://schemas.openxmlformats.org/officeDocument/2006/relationships/image" Target="../media/image184.png"  /><Relationship Id="rId7" Type="http://schemas.openxmlformats.org/officeDocument/2006/relationships/image" Target="../media/image185.png"  /><Relationship Id="rId8" Type="http://schemas.openxmlformats.org/officeDocument/2006/relationships/image" Target="../media/image186.png"  /><Relationship Id="rId9" Type="http://schemas.openxmlformats.org/officeDocument/2006/relationships/image" Target="../media/image18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1.png"  /><Relationship Id="rId11" Type="http://schemas.openxmlformats.org/officeDocument/2006/relationships/image" Target="../media/image212.png"  /><Relationship Id="rId12" Type="http://schemas.openxmlformats.org/officeDocument/2006/relationships/image" Target="../media/image213.png"  /><Relationship Id="rId13" Type="http://schemas.openxmlformats.org/officeDocument/2006/relationships/image" Target="../media/image214.png"  /><Relationship Id="rId14" Type="http://schemas.openxmlformats.org/officeDocument/2006/relationships/image" Target="../media/image215.png"  /><Relationship Id="rId15" Type="http://schemas.openxmlformats.org/officeDocument/2006/relationships/image" Target="../media/image216.png"  /><Relationship Id="rId16" Type="http://schemas.openxmlformats.org/officeDocument/2006/relationships/image" Target="../media/image217.png"  /><Relationship Id="rId17" Type="http://schemas.openxmlformats.org/officeDocument/2006/relationships/image" Target="../media/image218.png"  /><Relationship Id="rId18" Type="http://schemas.openxmlformats.org/officeDocument/2006/relationships/image" Target="../media/image219.png"  /><Relationship Id="rId19" Type="http://schemas.openxmlformats.org/officeDocument/2006/relationships/image" Target="../media/image220.png"  /><Relationship Id="rId2" Type="http://schemas.openxmlformats.org/officeDocument/2006/relationships/image" Target="../media/image203.png"  /><Relationship Id="rId20" Type="http://schemas.openxmlformats.org/officeDocument/2006/relationships/image" Target="../media/image221.png"  /><Relationship Id="rId21" Type="http://schemas.openxmlformats.org/officeDocument/2006/relationships/image" Target="../media/image222.png"  /><Relationship Id="rId22" Type="http://schemas.openxmlformats.org/officeDocument/2006/relationships/image" Target="../media/image223.png"  /><Relationship Id="rId23" Type="http://schemas.openxmlformats.org/officeDocument/2006/relationships/image" Target="../media/image224.png"  /><Relationship Id="rId24" Type="http://schemas.openxmlformats.org/officeDocument/2006/relationships/image" Target="../media/image225.png"  /><Relationship Id="rId25" Type="http://schemas.openxmlformats.org/officeDocument/2006/relationships/image" Target="../media/image226.png"  /><Relationship Id="rId26" Type="http://schemas.openxmlformats.org/officeDocument/2006/relationships/image" Target="../media/image227.png"  /><Relationship Id="rId27" Type="http://schemas.openxmlformats.org/officeDocument/2006/relationships/image" Target="../media/image228.png"  /><Relationship Id="rId28" Type="http://schemas.openxmlformats.org/officeDocument/2006/relationships/image" Target="../media/image229.png"  /><Relationship Id="rId29" Type="http://schemas.openxmlformats.org/officeDocument/2006/relationships/image" Target="../media/image230.png"  /><Relationship Id="rId3" Type="http://schemas.openxmlformats.org/officeDocument/2006/relationships/image" Target="../media/image204.png"  /><Relationship Id="rId30" Type="http://schemas.openxmlformats.org/officeDocument/2006/relationships/image" Target="../media/image231.png"  /><Relationship Id="rId31" Type="http://schemas.openxmlformats.org/officeDocument/2006/relationships/image" Target="../media/image232.png"  /><Relationship Id="rId32" Type="http://schemas.openxmlformats.org/officeDocument/2006/relationships/image" Target="../media/image233.png"  /><Relationship Id="rId4" Type="http://schemas.openxmlformats.org/officeDocument/2006/relationships/image" Target="../media/image205.png"  /><Relationship Id="rId5" Type="http://schemas.openxmlformats.org/officeDocument/2006/relationships/image" Target="../media/image206.png"  /><Relationship Id="rId6" Type="http://schemas.openxmlformats.org/officeDocument/2006/relationships/image" Target="../media/image207.png"  /><Relationship Id="rId7" Type="http://schemas.openxmlformats.org/officeDocument/2006/relationships/image" Target="../media/image208.png"  /><Relationship Id="rId8" Type="http://schemas.openxmlformats.org/officeDocument/2006/relationships/image" Target="../media/image209.png"  /><Relationship Id="rId9" Type="http://schemas.openxmlformats.org/officeDocument/2006/relationships/image" Target="../media/image2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2.png"  /><Relationship Id="rId11" Type="http://schemas.openxmlformats.org/officeDocument/2006/relationships/image" Target="../media/image243.png"  /><Relationship Id="rId12" Type="http://schemas.openxmlformats.org/officeDocument/2006/relationships/image" Target="../media/image244.png"  /><Relationship Id="rId13" Type="http://schemas.openxmlformats.org/officeDocument/2006/relationships/image" Target="../media/image245.png"  /><Relationship Id="rId14" Type="http://schemas.openxmlformats.org/officeDocument/2006/relationships/image" Target="../media/image246.png"  /><Relationship Id="rId15" Type="http://schemas.openxmlformats.org/officeDocument/2006/relationships/image" Target="../media/image247.png"  /><Relationship Id="rId16" Type="http://schemas.openxmlformats.org/officeDocument/2006/relationships/image" Target="../media/image248.png"  /><Relationship Id="rId17" Type="http://schemas.openxmlformats.org/officeDocument/2006/relationships/image" Target="../media/image249.png"  /><Relationship Id="rId18" Type="http://schemas.openxmlformats.org/officeDocument/2006/relationships/image" Target="../media/image250.png"  /><Relationship Id="rId19" Type="http://schemas.openxmlformats.org/officeDocument/2006/relationships/image" Target="../media/image251.png"  /><Relationship Id="rId2" Type="http://schemas.openxmlformats.org/officeDocument/2006/relationships/image" Target="../media/image234.png"  /><Relationship Id="rId20" Type="http://schemas.openxmlformats.org/officeDocument/2006/relationships/image" Target="../media/image252.png"  /><Relationship Id="rId21" Type="http://schemas.openxmlformats.org/officeDocument/2006/relationships/image" Target="../media/image253.png"  /><Relationship Id="rId22" Type="http://schemas.openxmlformats.org/officeDocument/2006/relationships/image" Target="../media/image254.png"  /><Relationship Id="rId23" Type="http://schemas.openxmlformats.org/officeDocument/2006/relationships/image" Target="../media/image255.png"  /><Relationship Id="rId24" Type="http://schemas.openxmlformats.org/officeDocument/2006/relationships/image" Target="../media/image256.png"  /><Relationship Id="rId25" Type="http://schemas.openxmlformats.org/officeDocument/2006/relationships/image" Target="../media/image257.png"  /><Relationship Id="rId26" Type="http://schemas.openxmlformats.org/officeDocument/2006/relationships/image" Target="../media/image258.png"  /><Relationship Id="rId27" Type="http://schemas.openxmlformats.org/officeDocument/2006/relationships/image" Target="../media/image259.png"  /><Relationship Id="rId28" Type="http://schemas.openxmlformats.org/officeDocument/2006/relationships/image" Target="../media/image260.png"  /><Relationship Id="rId29" Type="http://schemas.openxmlformats.org/officeDocument/2006/relationships/image" Target="../media/image261.png"  /><Relationship Id="rId3" Type="http://schemas.openxmlformats.org/officeDocument/2006/relationships/image" Target="../media/image235.png"  /><Relationship Id="rId30" Type="http://schemas.openxmlformats.org/officeDocument/2006/relationships/image" Target="../media/image262.png"  /><Relationship Id="rId31" Type="http://schemas.openxmlformats.org/officeDocument/2006/relationships/image" Target="../media/image263.png"  /><Relationship Id="rId32" Type="http://schemas.openxmlformats.org/officeDocument/2006/relationships/image" Target="../media/image264.png"  /><Relationship Id="rId33" Type="http://schemas.openxmlformats.org/officeDocument/2006/relationships/image" Target="../media/image265.png"  /><Relationship Id="rId34" Type="http://schemas.openxmlformats.org/officeDocument/2006/relationships/image" Target="../media/image266.png"  /><Relationship Id="rId35" Type="http://schemas.openxmlformats.org/officeDocument/2006/relationships/image" Target="../media/image267.png"  /><Relationship Id="rId36" Type="http://schemas.openxmlformats.org/officeDocument/2006/relationships/image" Target="../media/image268.png"  /><Relationship Id="rId37" Type="http://schemas.openxmlformats.org/officeDocument/2006/relationships/image" Target="../media/image269.png"  /><Relationship Id="rId38" Type="http://schemas.openxmlformats.org/officeDocument/2006/relationships/image" Target="../media/image270.png"  /><Relationship Id="rId39" Type="http://schemas.openxmlformats.org/officeDocument/2006/relationships/image" Target="../media/image271.png"  /><Relationship Id="rId4" Type="http://schemas.openxmlformats.org/officeDocument/2006/relationships/image" Target="../media/image236.png"  /><Relationship Id="rId40" Type="http://schemas.openxmlformats.org/officeDocument/2006/relationships/image" Target="../media/image272.png"  /><Relationship Id="rId41" Type="http://schemas.openxmlformats.org/officeDocument/2006/relationships/image" Target="../media/image273.png"  /><Relationship Id="rId42" Type="http://schemas.openxmlformats.org/officeDocument/2006/relationships/image" Target="../media/image274.png"  /><Relationship Id="rId43" Type="http://schemas.openxmlformats.org/officeDocument/2006/relationships/image" Target="../media/image275.png"  /><Relationship Id="rId44" Type="http://schemas.openxmlformats.org/officeDocument/2006/relationships/image" Target="../media/image276.png"  /><Relationship Id="rId45" Type="http://schemas.openxmlformats.org/officeDocument/2006/relationships/image" Target="../media/image277.png"  /><Relationship Id="rId46" Type="http://schemas.openxmlformats.org/officeDocument/2006/relationships/image" Target="../media/image278.png"  /><Relationship Id="rId47" Type="http://schemas.openxmlformats.org/officeDocument/2006/relationships/image" Target="../media/image279.png"  /><Relationship Id="rId48" Type="http://schemas.openxmlformats.org/officeDocument/2006/relationships/image" Target="../media/image280.png"  /><Relationship Id="rId49" Type="http://schemas.openxmlformats.org/officeDocument/2006/relationships/image" Target="../media/image281.png"  /><Relationship Id="rId5" Type="http://schemas.openxmlformats.org/officeDocument/2006/relationships/image" Target="../media/image237.png"  /><Relationship Id="rId50" Type="http://schemas.openxmlformats.org/officeDocument/2006/relationships/image" Target="../media/image282.png"  /><Relationship Id="rId51" Type="http://schemas.openxmlformats.org/officeDocument/2006/relationships/image" Target="../media/image283.png"  /><Relationship Id="rId52" Type="http://schemas.openxmlformats.org/officeDocument/2006/relationships/image" Target="../media/image284.png"  /><Relationship Id="rId53" Type="http://schemas.openxmlformats.org/officeDocument/2006/relationships/image" Target="../media/image285.png"  /><Relationship Id="rId54" Type="http://schemas.openxmlformats.org/officeDocument/2006/relationships/image" Target="../media/image286.png"  /><Relationship Id="rId55" Type="http://schemas.openxmlformats.org/officeDocument/2006/relationships/image" Target="../media/image287.png"  /><Relationship Id="rId6" Type="http://schemas.openxmlformats.org/officeDocument/2006/relationships/image" Target="../media/image238.png"  /><Relationship Id="rId7" Type="http://schemas.openxmlformats.org/officeDocument/2006/relationships/image" Target="../media/image239.png"  /><Relationship Id="rId8" Type="http://schemas.openxmlformats.org/officeDocument/2006/relationships/image" Target="../media/image240.png"  /><Relationship Id="rId9" Type="http://schemas.openxmlformats.org/officeDocument/2006/relationships/image" Target="../media/image24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6.png"  /><Relationship Id="rId11" Type="http://schemas.openxmlformats.org/officeDocument/2006/relationships/image" Target="../media/image297.png"  /><Relationship Id="rId12" Type="http://schemas.openxmlformats.org/officeDocument/2006/relationships/image" Target="../media/image298.png"  /><Relationship Id="rId13" Type="http://schemas.openxmlformats.org/officeDocument/2006/relationships/image" Target="../media/image299.png"  /><Relationship Id="rId14" Type="http://schemas.openxmlformats.org/officeDocument/2006/relationships/image" Target="../media/image300.png"  /><Relationship Id="rId15" Type="http://schemas.openxmlformats.org/officeDocument/2006/relationships/image" Target="../media/image301.png"  /><Relationship Id="rId16" Type="http://schemas.openxmlformats.org/officeDocument/2006/relationships/image" Target="../media/image302.png"  /><Relationship Id="rId17" Type="http://schemas.openxmlformats.org/officeDocument/2006/relationships/image" Target="../media/image303.png"  /><Relationship Id="rId18" Type="http://schemas.openxmlformats.org/officeDocument/2006/relationships/image" Target="../media/image304.png"  /><Relationship Id="rId19" Type="http://schemas.openxmlformats.org/officeDocument/2006/relationships/image" Target="../media/image305.png"  /><Relationship Id="rId2" Type="http://schemas.openxmlformats.org/officeDocument/2006/relationships/image" Target="../media/image288.png"  /><Relationship Id="rId20" Type="http://schemas.openxmlformats.org/officeDocument/2006/relationships/image" Target="../media/image306.png"  /><Relationship Id="rId21" Type="http://schemas.openxmlformats.org/officeDocument/2006/relationships/image" Target="../media/image307.png"  /><Relationship Id="rId22" Type="http://schemas.openxmlformats.org/officeDocument/2006/relationships/image" Target="../media/image308.png"  /><Relationship Id="rId23" Type="http://schemas.openxmlformats.org/officeDocument/2006/relationships/image" Target="../media/image309.png"  /><Relationship Id="rId24" Type="http://schemas.openxmlformats.org/officeDocument/2006/relationships/image" Target="../media/image310.png"  /><Relationship Id="rId25" Type="http://schemas.openxmlformats.org/officeDocument/2006/relationships/image" Target="../media/image311.png"  /><Relationship Id="rId26" Type="http://schemas.openxmlformats.org/officeDocument/2006/relationships/image" Target="../media/image312.png"  /><Relationship Id="rId27" Type="http://schemas.openxmlformats.org/officeDocument/2006/relationships/image" Target="../media/image313.png"  /><Relationship Id="rId28" Type="http://schemas.openxmlformats.org/officeDocument/2006/relationships/image" Target="../media/image314.png"  /><Relationship Id="rId29" Type="http://schemas.openxmlformats.org/officeDocument/2006/relationships/image" Target="../media/image315.png"  /><Relationship Id="rId3" Type="http://schemas.openxmlformats.org/officeDocument/2006/relationships/image" Target="../media/image289.png"  /><Relationship Id="rId30" Type="http://schemas.openxmlformats.org/officeDocument/2006/relationships/image" Target="../media/image316.png"  /><Relationship Id="rId31" Type="http://schemas.openxmlformats.org/officeDocument/2006/relationships/image" Target="../media/image317.png"  /><Relationship Id="rId32" Type="http://schemas.openxmlformats.org/officeDocument/2006/relationships/image" Target="../media/image318.png"  /><Relationship Id="rId33" Type="http://schemas.openxmlformats.org/officeDocument/2006/relationships/image" Target="../media/image319.png"  /><Relationship Id="rId34" Type="http://schemas.openxmlformats.org/officeDocument/2006/relationships/image" Target="../media/image320.png"  /><Relationship Id="rId35" Type="http://schemas.openxmlformats.org/officeDocument/2006/relationships/image" Target="../media/image321.png"  /><Relationship Id="rId36" Type="http://schemas.openxmlformats.org/officeDocument/2006/relationships/image" Target="../media/image322.png"  /><Relationship Id="rId37" Type="http://schemas.openxmlformats.org/officeDocument/2006/relationships/image" Target="../media/image323.png"  /><Relationship Id="rId38" Type="http://schemas.openxmlformats.org/officeDocument/2006/relationships/image" Target="../media/image324.png"  /><Relationship Id="rId39" Type="http://schemas.openxmlformats.org/officeDocument/2006/relationships/image" Target="../media/image325.png"  /><Relationship Id="rId4" Type="http://schemas.openxmlformats.org/officeDocument/2006/relationships/image" Target="../media/image290.png"  /><Relationship Id="rId40" Type="http://schemas.openxmlformats.org/officeDocument/2006/relationships/image" Target="../media/image326.png"  /><Relationship Id="rId41" Type="http://schemas.openxmlformats.org/officeDocument/2006/relationships/image" Target="../media/image327.png"  /><Relationship Id="rId42" Type="http://schemas.openxmlformats.org/officeDocument/2006/relationships/image" Target="../media/image328.png"  /><Relationship Id="rId43" Type="http://schemas.openxmlformats.org/officeDocument/2006/relationships/image" Target="../media/image329.png"  /><Relationship Id="rId44" Type="http://schemas.openxmlformats.org/officeDocument/2006/relationships/image" Target="../media/image330.png"  /><Relationship Id="rId45" Type="http://schemas.openxmlformats.org/officeDocument/2006/relationships/image" Target="../media/image331.png"  /><Relationship Id="rId46" Type="http://schemas.openxmlformats.org/officeDocument/2006/relationships/image" Target="../media/image332.png"  /><Relationship Id="rId47" Type="http://schemas.openxmlformats.org/officeDocument/2006/relationships/image" Target="../media/image333.png"  /><Relationship Id="rId48" Type="http://schemas.openxmlformats.org/officeDocument/2006/relationships/image" Target="../media/image334.png"  /><Relationship Id="rId49" Type="http://schemas.openxmlformats.org/officeDocument/2006/relationships/image" Target="../media/image335.png"  /><Relationship Id="rId5" Type="http://schemas.openxmlformats.org/officeDocument/2006/relationships/image" Target="../media/image291.png"  /><Relationship Id="rId50" Type="http://schemas.openxmlformats.org/officeDocument/2006/relationships/image" Target="../media/image336.png"  /><Relationship Id="rId51" Type="http://schemas.openxmlformats.org/officeDocument/2006/relationships/image" Target="../media/image337.png"  /><Relationship Id="rId52" Type="http://schemas.openxmlformats.org/officeDocument/2006/relationships/image" Target="../media/image338.png"  /><Relationship Id="rId53" Type="http://schemas.openxmlformats.org/officeDocument/2006/relationships/image" Target="../media/image339.png"  /><Relationship Id="rId54" Type="http://schemas.openxmlformats.org/officeDocument/2006/relationships/image" Target="../media/image340.png"  /><Relationship Id="rId55" Type="http://schemas.openxmlformats.org/officeDocument/2006/relationships/image" Target="../media/image341.png"  /><Relationship Id="rId56" Type="http://schemas.openxmlformats.org/officeDocument/2006/relationships/image" Target="../media/image342.png"  /><Relationship Id="rId57" Type="http://schemas.openxmlformats.org/officeDocument/2006/relationships/image" Target="../media/image343.png"  /><Relationship Id="rId58" Type="http://schemas.openxmlformats.org/officeDocument/2006/relationships/image" Target="../media/image344.png"  /><Relationship Id="rId59" Type="http://schemas.openxmlformats.org/officeDocument/2006/relationships/image" Target="../media/image345.png"  /><Relationship Id="rId6" Type="http://schemas.openxmlformats.org/officeDocument/2006/relationships/image" Target="../media/image292.png"  /><Relationship Id="rId60" Type="http://schemas.openxmlformats.org/officeDocument/2006/relationships/image" Target="../media/image346.png"  /><Relationship Id="rId61" Type="http://schemas.openxmlformats.org/officeDocument/2006/relationships/image" Target="../media/image347.png"  /><Relationship Id="rId7" Type="http://schemas.openxmlformats.org/officeDocument/2006/relationships/image" Target="../media/image293.png"  /><Relationship Id="rId8" Type="http://schemas.openxmlformats.org/officeDocument/2006/relationships/image" Target="../media/image294.png"  /><Relationship Id="rId9" Type="http://schemas.openxmlformats.org/officeDocument/2006/relationships/image" Target="../media/image29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6.png"  /><Relationship Id="rId11" Type="http://schemas.openxmlformats.org/officeDocument/2006/relationships/image" Target="../media/image357.png"  /><Relationship Id="rId12" Type="http://schemas.openxmlformats.org/officeDocument/2006/relationships/image" Target="../media/image358.png"  /><Relationship Id="rId13" Type="http://schemas.openxmlformats.org/officeDocument/2006/relationships/image" Target="../media/image359.png"  /><Relationship Id="rId14" Type="http://schemas.openxmlformats.org/officeDocument/2006/relationships/image" Target="../media/image360.png"  /><Relationship Id="rId15" Type="http://schemas.openxmlformats.org/officeDocument/2006/relationships/image" Target="../media/image361.png"  /><Relationship Id="rId16" Type="http://schemas.openxmlformats.org/officeDocument/2006/relationships/image" Target="../media/image362.png"  /><Relationship Id="rId17" Type="http://schemas.openxmlformats.org/officeDocument/2006/relationships/image" Target="../media/image363.png"  /><Relationship Id="rId18" Type="http://schemas.openxmlformats.org/officeDocument/2006/relationships/image" Target="../media/image364.png"  /><Relationship Id="rId19" Type="http://schemas.openxmlformats.org/officeDocument/2006/relationships/image" Target="../media/image365.png"  /><Relationship Id="rId2" Type="http://schemas.openxmlformats.org/officeDocument/2006/relationships/image" Target="../media/image348.png"  /><Relationship Id="rId20" Type="http://schemas.openxmlformats.org/officeDocument/2006/relationships/image" Target="../media/image366.png"  /><Relationship Id="rId21" Type="http://schemas.openxmlformats.org/officeDocument/2006/relationships/image" Target="../media/image367.png"  /><Relationship Id="rId22" Type="http://schemas.openxmlformats.org/officeDocument/2006/relationships/image" Target="../media/image368.png"  /><Relationship Id="rId23" Type="http://schemas.openxmlformats.org/officeDocument/2006/relationships/image" Target="../media/image369.png"  /><Relationship Id="rId24" Type="http://schemas.openxmlformats.org/officeDocument/2006/relationships/image" Target="../media/image370.png"  /><Relationship Id="rId25" Type="http://schemas.openxmlformats.org/officeDocument/2006/relationships/image" Target="../media/image371.png"  /><Relationship Id="rId26" Type="http://schemas.openxmlformats.org/officeDocument/2006/relationships/image" Target="../media/image372.png"  /><Relationship Id="rId27" Type="http://schemas.openxmlformats.org/officeDocument/2006/relationships/image" Target="../media/image373.png"  /><Relationship Id="rId28" Type="http://schemas.openxmlformats.org/officeDocument/2006/relationships/image" Target="../media/image374.png"  /><Relationship Id="rId29" Type="http://schemas.openxmlformats.org/officeDocument/2006/relationships/image" Target="../media/image375.png"  /><Relationship Id="rId3" Type="http://schemas.openxmlformats.org/officeDocument/2006/relationships/image" Target="../media/image349.png"  /><Relationship Id="rId30" Type="http://schemas.openxmlformats.org/officeDocument/2006/relationships/image" Target="../media/image376.png"  /><Relationship Id="rId31" Type="http://schemas.openxmlformats.org/officeDocument/2006/relationships/image" Target="../media/image377.png"  /><Relationship Id="rId32" Type="http://schemas.openxmlformats.org/officeDocument/2006/relationships/image" Target="../media/image378.png"  /><Relationship Id="rId33" Type="http://schemas.openxmlformats.org/officeDocument/2006/relationships/image" Target="../media/image379.png"  /><Relationship Id="rId34" Type="http://schemas.openxmlformats.org/officeDocument/2006/relationships/image" Target="../media/image380.png"  /><Relationship Id="rId35" Type="http://schemas.openxmlformats.org/officeDocument/2006/relationships/image" Target="../media/image381.png"  /><Relationship Id="rId36" Type="http://schemas.openxmlformats.org/officeDocument/2006/relationships/image" Target="../media/image382.png"  /><Relationship Id="rId37" Type="http://schemas.openxmlformats.org/officeDocument/2006/relationships/image" Target="../media/image383.png"  /><Relationship Id="rId38" Type="http://schemas.openxmlformats.org/officeDocument/2006/relationships/image" Target="../media/image384.png"  /><Relationship Id="rId39" Type="http://schemas.openxmlformats.org/officeDocument/2006/relationships/image" Target="../media/image385.png"  /><Relationship Id="rId4" Type="http://schemas.openxmlformats.org/officeDocument/2006/relationships/image" Target="../media/image350.png"  /><Relationship Id="rId40" Type="http://schemas.openxmlformats.org/officeDocument/2006/relationships/image" Target="../media/image386.png"  /><Relationship Id="rId41" Type="http://schemas.openxmlformats.org/officeDocument/2006/relationships/image" Target="../media/image387.png"  /><Relationship Id="rId42" Type="http://schemas.openxmlformats.org/officeDocument/2006/relationships/image" Target="../media/image388.png"  /><Relationship Id="rId5" Type="http://schemas.openxmlformats.org/officeDocument/2006/relationships/image" Target="../media/image351.png"  /><Relationship Id="rId6" Type="http://schemas.openxmlformats.org/officeDocument/2006/relationships/image" Target="../media/image352.png"  /><Relationship Id="rId7" Type="http://schemas.openxmlformats.org/officeDocument/2006/relationships/image" Target="../media/image353.png"  /><Relationship Id="rId8" Type="http://schemas.openxmlformats.org/officeDocument/2006/relationships/image" Target="../media/image354.png"  /><Relationship Id="rId9" Type="http://schemas.openxmlformats.org/officeDocument/2006/relationships/image" Target="../media/image35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7.png"  /><Relationship Id="rId11" Type="http://schemas.openxmlformats.org/officeDocument/2006/relationships/image" Target="../media/image398.png"  /><Relationship Id="rId12" Type="http://schemas.openxmlformats.org/officeDocument/2006/relationships/image" Target="../media/image399.png"  /><Relationship Id="rId13" Type="http://schemas.openxmlformats.org/officeDocument/2006/relationships/image" Target="../media/image400.png"  /><Relationship Id="rId14" Type="http://schemas.openxmlformats.org/officeDocument/2006/relationships/image" Target="../media/image401.png"  /><Relationship Id="rId15" Type="http://schemas.openxmlformats.org/officeDocument/2006/relationships/image" Target="../media/image402.png"  /><Relationship Id="rId16" Type="http://schemas.openxmlformats.org/officeDocument/2006/relationships/image" Target="../media/image403.png"  /><Relationship Id="rId17" Type="http://schemas.openxmlformats.org/officeDocument/2006/relationships/image" Target="../media/image404.png"  /><Relationship Id="rId18" Type="http://schemas.openxmlformats.org/officeDocument/2006/relationships/image" Target="../media/image405.png"  /><Relationship Id="rId19" Type="http://schemas.openxmlformats.org/officeDocument/2006/relationships/image" Target="../media/image406.png"  /><Relationship Id="rId2" Type="http://schemas.openxmlformats.org/officeDocument/2006/relationships/image" Target="../media/image389.png"  /><Relationship Id="rId20" Type="http://schemas.openxmlformats.org/officeDocument/2006/relationships/image" Target="../media/image407.png"  /><Relationship Id="rId21" Type="http://schemas.openxmlformats.org/officeDocument/2006/relationships/image" Target="../media/image408.png"  /><Relationship Id="rId22" Type="http://schemas.openxmlformats.org/officeDocument/2006/relationships/image" Target="../media/image409.png"  /><Relationship Id="rId23" Type="http://schemas.openxmlformats.org/officeDocument/2006/relationships/image" Target="../media/image410.png"  /><Relationship Id="rId24" Type="http://schemas.openxmlformats.org/officeDocument/2006/relationships/image" Target="../media/image411.png"  /><Relationship Id="rId25" Type="http://schemas.openxmlformats.org/officeDocument/2006/relationships/image" Target="../media/image412.png"  /><Relationship Id="rId3" Type="http://schemas.openxmlformats.org/officeDocument/2006/relationships/image" Target="../media/image390.png"  /><Relationship Id="rId4" Type="http://schemas.openxmlformats.org/officeDocument/2006/relationships/image" Target="../media/image391.png"  /><Relationship Id="rId5" Type="http://schemas.openxmlformats.org/officeDocument/2006/relationships/image" Target="../media/image392.png"  /><Relationship Id="rId6" Type="http://schemas.openxmlformats.org/officeDocument/2006/relationships/image" Target="../media/image393.png"  /><Relationship Id="rId7" Type="http://schemas.openxmlformats.org/officeDocument/2006/relationships/image" Target="../media/image394.png"  /><Relationship Id="rId8" Type="http://schemas.openxmlformats.org/officeDocument/2006/relationships/image" Target="../media/image395.png"  /><Relationship Id="rId9" Type="http://schemas.openxmlformats.org/officeDocument/2006/relationships/image" Target="../media/image39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1.png"  /><Relationship Id="rId11" Type="http://schemas.openxmlformats.org/officeDocument/2006/relationships/image" Target="../media/image422.png"  /><Relationship Id="rId12" Type="http://schemas.openxmlformats.org/officeDocument/2006/relationships/image" Target="../media/image423.png"  /><Relationship Id="rId13" Type="http://schemas.openxmlformats.org/officeDocument/2006/relationships/image" Target="../media/image424.png"  /><Relationship Id="rId14" Type="http://schemas.openxmlformats.org/officeDocument/2006/relationships/image" Target="../media/image425.png"  /><Relationship Id="rId15" Type="http://schemas.openxmlformats.org/officeDocument/2006/relationships/image" Target="../media/image426.png"  /><Relationship Id="rId16" Type="http://schemas.openxmlformats.org/officeDocument/2006/relationships/image" Target="../media/image427.png"  /><Relationship Id="rId17" Type="http://schemas.openxmlformats.org/officeDocument/2006/relationships/image" Target="../media/image428.png"  /><Relationship Id="rId18" Type="http://schemas.openxmlformats.org/officeDocument/2006/relationships/image" Target="../media/image429.png"  /><Relationship Id="rId19" Type="http://schemas.openxmlformats.org/officeDocument/2006/relationships/image" Target="../media/image430.png"  /><Relationship Id="rId2" Type="http://schemas.openxmlformats.org/officeDocument/2006/relationships/image" Target="../media/image413.png"  /><Relationship Id="rId20" Type="http://schemas.openxmlformats.org/officeDocument/2006/relationships/image" Target="../media/image431.png"  /><Relationship Id="rId21" Type="http://schemas.openxmlformats.org/officeDocument/2006/relationships/image" Target="../media/image432.png"  /><Relationship Id="rId22" Type="http://schemas.openxmlformats.org/officeDocument/2006/relationships/image" Target="../media/image433.png"  /><Relationship Id="rId23" Type="http://schemas.openxmlformats.org/officeDocument/2006/relationships/image" Target="../media/image434.png"  /><Relationship Id="rId24" Type="http://schemas.openxmlformats.org/officeDocument/2006/relationships/image" Target="../media/image435.png"  /><Relationship Id="rId25" Type="http://schemas.openxmlformats.org/officeDocument/2006/relationships/image" Target="../media/image436.png"  /><Relationship Id="rId26" Type="http://schemas.openxmlformats.org/officeDocument/2006/relationships/image" Target="../media/image437.png"  /><Relationship Id="rId27" Type="http://schemas.openxmlformats.org/officeDocument/2006/relationships/image" Target="../media/image438.png"  /><Relationship Id="rId28" Type="http://schemas.openxmlformats.org/officeDocument/2006/relationships/image" Target="../media/image439.png"  /><Relationship Id="rId29" Type="http://schemas.openxmlformats.org/officeDocument/2006/relationships/image" Target="../media/image440.png"  /><Relationship Id="rId3" Type="http://schemas.openxmlformats.org/officeDocument/2006/relationships/image" Target="../media/image414.png"  /><Relationship Id="rId30" Type="http://schemas.openxmlformats.org/officeDocument/2006/relationships/image" Target="../media/image441.png"  /><Relationship Id="rId31" Type="http://schemas.openxmlformats.org/officeDocument/2006/relationships/image" Target="../media/image442.png"  /><Relationship Id="rId4" Type="http://schemas.openxmlformats.org/officeDocument/2006/relationships/image" Target="../media/image415.png"  /><Relationship Id="rId5" Type="http://schemas.openxmlformats.org/officeDocument/2006/relationships/image" Target="../media/image416.png"  /><Relationship Id="rId6" Type="http://schemas.openxmlformats.org/officeDocument/2006/relationships/image" Target="../media/image417.png"  /><Relationship Id="rId7" Type="http://schemas.openxmlformats.org/officeDocument/2006/relationships/image" Target="../media/image418.png"  /><Relationship Id="rId8" Type="http://schemas.openxmlformats.org/officeDocument/2006/relationships/image" Target="../media/image419.png"  /><Relationship Id="rId9" Type="http://schemas.openxmlformats.org/officeDocument/2006/relationships/image" Target="../media/image4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1.png"  /><Relationship Id="rId11" Type="http://schemas.openxmlformats.org/officeDocument/2006/relationships/image" Target="../media/image452.png"  /><Relationship Id="rId12" Type="http://schemas.openxmlformats.org/officeDocument/2006/relationships/image" Target="../media/image453.png"  /><Relationship Id="rId13" Type="http://schemas.openxmlformats.org/officeDocument/2006/relationships/image" Target="../media/image454.png"  /><Relationship Id="rId14" Type="http://schemas.openxmlformats.org/officeDocument/2006/relationships/image" Target="../media/image455.png"  /><Relationship Id="rId15" Type="http://schemas.openxmlformats.org/officeDocument/2006/relationships/image" Target="../media/image456.png"  /><Relationship Id="rId16" Type="http://schemas.openxmlformats.org/officeDocument/2006/relationships/image" Target="../media/image457.png"  /><Relationship Id="rId17" Type="http://schemas.openxmlformats.org/officeDocument/2006/relationships/image" Target="../media/image458.png"  /><Relationship Id="rId18" Type="http://schemas.openxmlformats.org/officeDocument/2006/relationships/image" Target="../media/image459.png"  /><Relationship Id="rId19" Type="http://schemas.openxmlformats.org/officeDocument/2006/relationships/image" Target="../media/image460.png"  /><Relationship Id="rId2" Type="http://schemas.openxmlformats.org/officeDocument/2006/relationships/image" Target="../media/image443.png"  /><Relationship Id="rId3" Type="http://schemas.openxmlformats.org/officeDocument/2006/relationships/image" Target="../media/image444.png"  /><Relationship Id="rId4" Type="http://schemas.openxmlformats.org/officeDocument/2006/relationships/image" Target="../media/image445.png"  /><Relationship Id="rId5" Type="http://schemas.openxmlformats.org/officeDocument/2006/relationships/image" Target="../media/image446.png"  /><Relationship Id="rId6" Type="http://schemas.openxmlformats.org/officeDocument/2006/relationships/image" Target="../media/image447.png"  /><Relationship Id="rId7" Type="http://schemas.openxmlformats.org/officeDocument/2006/relationships/image" Target="../media/image448.png"  /><Relationship Id="rId8" Type="http://schemas.openxmlformats.org/officeDocument/2006/relationships/image" Target="../media/image449.png"  /><Relationship Id="rId9" Type="http://schemas.openxmlformats.org/officeDocument/2006/relationships/image" Target="../media/image45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9.png"  /><Relationship Id="rId11" Type="http://schemas.openxmlformats.org/officeDocument/2006/relationships/image" Target="../media/image470.png"  /><Relationship Id="rId12" Type="http://schemas.openxmlformats.org/officeDocument/2006/relationships/image" Target="../media/image471.png"  /><Relationship Id="rId13" Type="http://schemas.openxmlformats.org/officeDocument/2006/relationships/image" Target="../media/image472.png"  /><Relationship Id="rId14" Type="http://schemas.openxmlformats.org/officeDocument/2006/relationships/image" Target="../media/image473.png"  /><Relationship Id="rId15" Type="http://schemas.openxmlformats.org/officeDocument/2006/relationships/image" Target="../media/image474.png"  /><Relationship Id="rId16" Type="http://schemas.openxmlformats.org/officeDocument/2006/relationships/image" Target="../media/image475.png"  /><Relationship Id="rId17" Type="http://schemas.openxmlformats.org/officeDocument/2006/relationships/image" Target="../media/image476.png"  /><Relationship Id="rId18" Type="http://schemas.openxmlformats.org/officeDocument/2006/relationships/image" Target="../media/image477.png"  /><Relationship Id="rId19" Type="http://schemas.openxmlformats.org/officeDocument/2006/relationships/image" Target="../media/image478.png"  /><Relationship Id="rId2" Type="http://schemas.openxmlformats.org/officeDocument/2006/relationships/image" Target="../media/image461.png"  /><Relationship Id="rId20" Type="http://schemas.openxmlformats.org/officeDocument/2006/relationships/image" Target="../media/image479.png"  /><Relationship Id="rId21" Type="http://schemas.openxmlformats.org/officeDocument/2006/relationships/image" Target="../media/image480.png"  /><Relationship Id="rId22" Type="http://schemas.openxmlformats.org/officeDocument/2006/relationships/image" Target="../media/image481.png"  /><Relationship Id="rId23" Type="http://schemas.openxmlformats.org/officeDocument/2006/relationships/image" Target="../media/image482.png"  /><Relationship Id="rId24" Type="http://schemas.openxmlformats.org/officeDocument/2006/relationships/image" Target="../media/image483.png"  /><Relationship Id="rId25" Type="http://schemas.openxmlformats.org/officeDocument/2006/relationships/image" Target="../media/image484.png"  /><Relationship Id="rId26" Type="http://schemas.openxmlformats.org/officeDocument/2006/relationships/image" Target="../media/image485.png"  /><Relationship Id="rId3" Type="http://schemas.openxmlformats.org/officeDocument/2006/relationships/image" Target="../media/image462.png"  /><Relationship Id="rId4" Type="http://schemas.openxmlformats.org/officeDocument/2006/relationships/image" Target="../media/image463.png"  /><Relationship Id="rId5" Type="http://schemas.openxmlformats.org/officeDocument/2006/relationships/image" Target="../media/image464.png"  /><Relationship Id="rId6" Type="http://schemas.openxmlformats.org/officeDocument/2006/relationships/image" Target="../media/image465.png"  /><Relationship Id="rId7" Type="http://schemas.openxmlformats.org/officeDocument/2006/relationships/image" Target="../media/image466.png"  /><Relationship Id="rId8" Type="http://schemas.openxmlformats.org/officeDocument/2006/relationships/image" Target="../media/image467.png"  /><Relationship Id="rId9" Type="http://schemas.openxmlformats.org/officeDocument/2006/relationships/image" Target="../media/image46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4.png"  /><Relationship Id="rId11" Type="http://schemas.openxmlformats.org/officeDocument/2006/relationships/image" Target="../media/image495.png"  /><Relationship Id="rId12" Type="http://schemas.openxmlformats.org/officeDocument/2006/relationships/image" Target="../media/image496.png"  /><Relationship Id="rId2" Type="http://schemas.openxmlformats.org/officeDocument/2006/relationships/image" Target="../media/image486.png"  /><Relationship Id="rId3" Type="http://schemas.openxmlformats.org/officeDocument/2006/relationships/image" Target="../media/image487.png"  /><Relationship Id="rId4" Type="http://schemas.openxmlformats.org/officeDocument/2006/relationships/image" Target="../media/image488.png"  /><Relationship Id="rId5" Type="http://schemas.openxmlformats.org/officeDocument/2006/relationships/image" Target="../media/image489.png"  /><Relationship Id="rId6" Type="http://schemas.openxmlformats.org/officeDocument/2006/relationships/image" Target="../media/image490.png"  /><Relationship Id="rId7" Type="http://schemas.openxmlformats.org/officeDocument/2006/relationships/image" Target="../media/image491.png"  /><Relationship Id="rId8" Type="http://schemas.openxmlformats.org/officeDocument/2006/relationships/image" Target="../media/image492.png"  /><Relationship Id="rId9" Type="http://schemas.openxmlformats.org/officeDocument/2006/relationships/image" Target="../media/image49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14" Type="http://schemas.openxmlformats.org/officeDocument/2006/relationships/image" Target="../media/image30.png"  /><Relationship Id="rId15" Type="http://schemas.openxmlformats.org/officeDocument/2006/relationships/image" Target="../media/image31.png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14" Type="http://schemas.openxmlformats.org/officeDocument/2006/relationships/image" Target="../media/image44.png"  /><Relationship Id="rId15" Type="http://schemas.openxmlformats.org/officeDocument/2006/relationships/image" Target="../media/image45.png"  /><Relationship Id="rId16" Type="http://schemas.openxmlformats.org/officeDocument/2006/relationships/image" Target="../media/image46.png"  /><Relationship Id="rId17" Type="http://schemas.openxmlformats.org/officeDocument/2006/relationships/image" Target="../media/image47.png"  /><Relationship Id="rId18" Type="http://schemas.openxmlformats.org/officeDocument/2006/relationships/image" Target="../media/image48.png"  /><Relationship Id="rId19" Type="http://schemas.openxmlformats.org/officeDocument/2006/relationships/image" Target="../media/image49.png"  /><Relationship Id="rId2" Type="http://schemas.openxmlformats.org/officeDocument/2006/relationships/image" Target="../media/image32.png"  /><Relationship Id="rId20" Type="http://schemas.openxmlformats.org/officeDocument/2006/relationships/image" Target="../media/image50.png"  /><Relationship Id="rId21" Type="http://schemas.openxmlformats.org/officeDocument/2006/relationships/image" Target="../media/image51.png"  /><Relationship Id="rId22" Type="http://schemas.openxmlformats.org/officeDocument/2006/relationships/image" Target="../media/image52.png"  /><Relationship Id="rId23" Type="http://schemas.openxmlformats.org/officeDocument/2006/relationships/image" Target="../media/image53.png"  /><Relationship Id="rId24" Type="http://schemas.openxmlformats.org/officeDocument/2006/relationships/image" Target="../media/image54.png"  /><Relationship Id="rId25" Type="http://schemas.openxmlformats.org/officeDocument/2006/relationships/image" Target="../media/image55.png"  /><Relationship Id="rId26" Type="http://schemas.openxmlformats.org/officeDocument/2006/relationships/image" Target="../media/image56.png"  /><Relationship Id="rId27" Type="http://schemas.openxmlformats.org/officeDocument/2006/relationships/image" Target="../media/image57.png"  /><Relationship Id="rId28" Type="http://schemas.openxmlformats.org/officeDocument/2006/relationships/image" Target="../media/image58.png"  /><Relationship Id="rId29" Type="http://schemas.openxmlformats.org/officeDocument/2006/relationships/image" Target="../media/image59.png"  /><Relationship Id="rId3" Type="http://schemas.openxmlformats.org/officeDocument/2006/relationships/image" Target="../media/image33.png"  /><Relationship Id="rId30" Type="http://schemas.openxmlformats.org/officeDocument/2006/relationships/image" Target="../media/image60.png"  /><Relationship Id="rId31" Type="http://schemas.openxmlformats.org/officeDocument/2006/relationships/image" Target="../media/image61.png"  /><Relationship Id="rId32" Type="http://schemas.openxmlformats.org/officeDocument/2006/relationships/image" Target="../media/image62.png"  /><Relationship Id="rId33" Type="http://schemas.openxmlformats.org/officeDocument/2006/relationships/image" Target="../media/image63.png"  /><Relationship Id="rId34" Type="http://schemas.openxmlformats.org/officeDocument/2006/relationships/image" Target="../media/image64.png"  /><Relationship Id="rId35" Type="http://schemas.openxmlformats.org/officeDocument/2006/relationships/image" Target="../media/image65.png"  /><Relationship Id="rId36" Type="http://schemas.openxmlformats.org/officeDocument/2006/relationships/image" Target="../media/image66.png"  /><Relationship Id="rId37" Type="http://schemas.openxmlformats.org/officeDocument/2006/relationships/image" Target="../media/image67.png"  /><Relationship Id="rId38" Type="http://schemas.openxmlformats.org/officeDocument/2006/relationships/image" Target="../media/image68.png"  /><Relationship Id="rId39" Type="http://schemas.openxmlformats.org/officeDocument/2006/relationships/image" Target="../media/image69.png"  /><Relationship Id="rId4" Type="http://schemas.openxmlformats.org/officeDocument/2006/relationships/image" Target="../media/image34.png"  /><Relationship Id="rId40" Type="http://schemas.openxmlformats.org/officeDocument/2006/relationships/image" Target="../media/image70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2.png"  /><Relationship Id="rId14" Type="http://schemas.openxmlformats.org/officeDocument/2006/relationships/image" Target="../media/image83.png"  /><Relationship Id="rId15" Type="http://schemas.openxmlformats.org/officeDocument/2006/relationships/image" Target="../media/image84.png"  /><Relationship Id="rId16" Type="http://schemas.openxmlformats.org/officeDocument/2006/relationships/image" Target="../media/image85.png"  /><Relationship Id="rId17" Type="http://schemas.openxmlformats.org/officeDocument/2006/relationships/image" Target="../media/image86.png"  /><Relationship Id="rId18" Type="http://schemas.openxmlformats.org/officeDocument/2006/relationships/image" Target="../media/image87.png"  /><Relationship Id="rId19" Type="http://schemas.openxmlformats.org/officeDocument/2006/relationships/image" Target="../media/image88.png"  /><Relationship Id="rId2" Type="http://schemas.openxmlformats.org/officeDocument/2006/relationships/image" Target="../media/image71.png"  /><Relationship Id="rId20" Type="http://schemas.openxmlformats.org/officeDocument/2006/relationships/image" Target="../media/image89.png"  /><Relationship Id="rId21" Type="http://schemas.openxmlformats.org/officeDocument/2006/relationships/image" Target="../media/image90.png"  /><Relationship Id="rId22" Type="http://schemas.openxmlformats.org/officeDocument/2006/relationships/image" Target="../media/image91.png"  /><Relationship Id="rId23" Type="http://schemas.openxmlformats.org/officeDocument/2006/relationships/image" Target="../media/image92.png"  /><Relationship Id="rId24" Type="http://schemas.openxmlformats.org/officeDocument/2006/relationships/image" Target="../media/image93.png"  /><Relationship Id="rId25" Type="http://schemas.openxmlformats.org/officeDocument/2006/relationships/image" Target="../media/image94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3.png"  /><Relationship Id="rId11" Type="http://schemas.openxmlformats.org/officeDocument/2006/relationships/image" Target="../media/image104.png"  /><Relationship Id="rId12" Type="http://schemas.openxmlformats.org/officeDocument/2006/relationships/image" Target="../media/image105.png"  /><Relationship Id="rId13" Type="http://schemas.openxmlformats.org/officeDocument/2006/relationships/image" Target="../media/image106.png"  /><Relationship Id="rId14" Type="http://schemas.openxmlformats.org/officeDocument/2006/relationships/image" Target="../media/image107.png"  /><Relationship Id="rId15" Type="http://schemas.openxmlformats.org/officeDocument/2006/relationships/image" Target="../media/image108.png"  /><Relationship Id="rId16" Type="http://schemas.openxmlformats.org/officeDocument/2006/relationships/image" Target="../media/image109.png"  /><Relationship Id="rId17" Type="http://schemas.openxmlformats.org/officeDocument/2006/relationships/image" Target="../media/image110.png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Relationship Id="rId8" Type="http://schemas.openxmlformats.org/officeDocument/2006/relationships/image" Target="../media/image101.png"  /><Relationship Id="rId9" Type="http://schemas.openxmlformats.org/officeDocument/2006/relationships/image" Target="../media/image10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9.png"  /><Relationship Id="rId11" Type="http://schemas.openxmlformats.org/officeDocument/2006/relationships/image" Target="../media/image120.png"  /><Relationship Id="rId12" Type="http://schemas.openxmlformats.org/officeDocument/2006/relationships/image" Target="../media/image121.png"  /><Relationship Id="rId13" Type="http://schemas.openxmlformats.org/officeDocument/2006/relationships/image" Target="../media/image122.png"  /><Relationship Id="rId14" Type="http://schemas.openxmlformats.org/officeDocument/2006/relationships/image" Target="../media/image123.png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2.png"  /><Relationship Id="rId11" Type="http://schemas.openxmlformats.org/officeDocument/2006/relationships/image" Target="../media/image133.png"  /><Relationship Id="rId12" Type="http://schemas.openxmlformats.org/officeDocument/2006/relationships/image" Target="../media/image134.png"  /><Relationship Id="rId13" Type="http://schemas.openxmlformats.org/officeDocument/2006/relationships/image" Target="../media/image135.png"  /><Relationship Id="rId14" Type="http://schemas.openxmlformats.org/officeDocument/2006/relationships/image" Target="../media/image136.png"  /><Relationship Id="rId15" Type="http://schemas.openxmlformats.org/officeDocument/2006/relationships/image" Target="../media/image137.png"  /><Relationship Id="rId16" Type="http://schemas.openxmlformats.org/officeDocument/2006/relationships/image" Target="../media/image138.png"  /><Relationship Id="rId17" Type="http://schemas.openxmlformats.org/officeDocument/2006/relationships/image" Target="../media/image139.png"  /><Relationship Id="rId18" Type="http://schemas.openxmlformats.org/officeDocument/2006/relationships/image" Target="../media/image140.png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9.png"  /><Relationship Id="rId11" Type="http://schemas.openxmlformats.org/officeDocument/2006/relationships/image" Target="../media/image150.png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Relationship Id="rId6" Type="http://schemas.openxmlformats.org/officeDocument/2006/relationships/image" Target="../media/image145.png"  /><Relationship Id="rId7" Type="http://schemas.openxmlformats.org/officeDocument/2006/relationships/image" Target="../media/image146.png"  /><Relationship Id="rId8" Type="http://schemas.openxmlformats.org/officeDocument/2006/relationships/image" Target="../media/image147.png"  /><Relationship Id="rId9" Type="http://schemas.openxmlformats.org/officeDocument/2006/relationships/image" Target="../media/image14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9.png"  /><Relationship Id="rId11" Type="http://schemas.openxmlformats.org/officeDocument/2006/relationships/image" Target="../media/image160.png"  /><Relationship Id="rId12" Type="http://schemas.openxmlformats.org/officeDocument/2006/relationships/image" Target="../media/image161.png"  /><Relationship Id="rId13" Type="http://schemas.openxmlformats.org/officeDocument/2006/relationships/image" Target="../media/image162.png"  /><Relationship Id="rId14" Type="http://schemas.openxmlformats.org/officeDocument/2006/relationships/image" Target="../media/image163.png"  /><Relationship Id="rId15" Type="http://schemas.openxmlformats.org/officeDocument/2006/relationships/image" Target="../media/image164.png"  /><Relationship Id="rId16" Type="http://schemas.openxmlformats.org/officeDocument/2006/relationships/image" Target="../media/image165.png"  /><Relationship Id="rId17" Type="http://schemas.openxmlformats.org/officeDocument/2006/relationships/image" Target="../media/image166.png"  /><Relationship Id="rId18" Type="http://schemas.openxmlformats.org/officeDocument/2006/relationships/image" Target="../media/image167.png"  /><Relationship Id="rId19" Type="http://schemas.openxmlformats.org/officeDocument/2006/relationships/image" Target="../media/image168.png"  /><Relationship Id="rId2" Type="http://schemas.openxmlformats.org/officeDocument/2006/relationships/image" Target="../media/image151.png"  /><Relationship Id="rId20" Type="http://schemas.openxmlformats.org/officeDocument/2006/relationships/image" Target="../media/image169.png"  /><Relationship Id="rId21" Type="http://schemas.openxmlformats.org/officeDocument/2006/relationships/image" Target="../media/image170.png"  /><Relationship Id="rId22" Type="http://schemas.openxmlformats.org/officeDocument/2006/relationships/image" Target="../media/image171.png"  /><Relationship Id="rId23" Type="http://schemas.openxmlformats.org/officeDocument/2006/relationships/image" Target="../media/image172.png"  /><Relationship Id="rId24" Type="http://schemas.openxmlformats.org/officeDocument/2006/relationships/image" Target="../media/image173.png"  /><Relationship Id="rId25" Type="http://schemas.openxmlformats.org/officeDocument/2006/relationships/image" Target="../media/image174.png"  /><Relationship Id="rId26" Type="http://schemas.openxmlformats.org/officeDocument/2006/relationships/image" Target="../media/image175.png"  /><Relationship Id="rId27" Type="http://schemas.openxmlformats.org/officeDocument/2006/relationships/image" Target="../media/image176.png"  /><Relationship Id="rId28" Type="http://schemas.openxmlformats.org/officeDocument/2006/relationships/image" Target="../media/image177.png"  /><Relationship Id="rId29" Type="http://schemas.openxmlformats.org/officeDocument/2006/relationships/image" Target="../media/image178.png"  /><Relationship Id="rId3" Type="http://schemas.openxmlformats.org/officeDocument/2006/relationships/image" Target="../media/image152.png"  /><Relationship Id="rId30" Type="http://schemas.openxmlformats.org/officeDocument/2006/relationships/image" Target="../media/image179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Relationship Id="rId8" Type="http://schemas.openxmlformats.org/officeDocument/2006/relationships/image" Target="../media/image157.png"  /><Relationship Id="rId9" Type="http://schemas.openxmlformats.org/officeDocument/2006/relationships/image" Target="../media/image15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6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1318" y="5269579"/>
            <a:ext cx="2693497" cy="6983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642365" y="1923810"/>
            <a:ext cx="1310629" cy="1335358"/>
            <a:chOff x="1642365" y="1923810"/>
            <a:chExt cx="1310629" cy="1335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7050" y="1256130"/>
              <a:ext cx="2621259" cy="26707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42365" y="1923810"/>
              <a:ext cx="1310629" cy="133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953091" y="1870381"/>
            <a:ext cx="10929623" cy="11388583"/>
            <a:chOff x="9953091" y="1870381"/>
            <a:chExt cx="10929623" cy="11388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600000">
              <a:off x="4963873" y="-3348316"/>
              <a:ext cx="21859248" cy="227771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600000">
              <a:off x="9953091" y="1870381"/>
              <a:ext cx="10929623" cy="11388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1958832" y="3708529"/>
            <a:ext cx="2558081" cy="2607161"/>
            <a:chOff x="11958832" y="3708529"/>
            <a:chExt cx="2558081" cy="26071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600000">
              <a:off x="10679792" y="2404948"/>
              <a:ext cx="5116161" cy="521432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600000">
              <a:off x="11958832" y="3708529"/>
              <a:ext cx="2558081" cy="26071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89030" y="8186182"/>
            <a:ext cx="2927671" cy="459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89030" y="8470935"/>
            <a:ext cx="2866042" cy="459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2482540" y="4248022"/>
            <a:ext cx="1525055" cy="1525055"/>
            <a:chOff x="12482540" y="4248022"/>
            <a:chExt cx="1525055" cy="1525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482540" y="4248022"/>
              <a:ext cx="1525055" cy="1525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922337" y="2205737"/>
            <a:ext cx="772540" cy="772540"/>
            <a:chOff x="1922337" y="2205737"/>
            <a:chExt cx="772540" cy="7725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20640000">
              <a:off x="1922337" y="2205737"/>
              <a:ext cx="772540" cy="7725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-1692676" y="2486575"/>
            <a:ext cx="15177544" cy="5234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600000">
            <a:off x="11161011" y="6131362"/>
            <a:ext cx="3127389" cy="10991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20062" y="9460316"/>
            <a:ext cx="3269411" cy="666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488" y="630214"/>
            <a:ext cx="4099802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22111" y="2839827"/>
            <a:ext cx="15641492" cy="5246753"/>
            <a:chOff x="1322111" y="2839827"/>
            <a:chExt cx="15641492" cy="5246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6498635" y="216450"/>
              <a:ext cx="31282984" cy="1049350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111" y="2839827"/>
              <a:ext cx="15641492" cy="5246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754800" y="5386884"/>
            <a:ext cx="3989609" cy="93536"/>
            <a:chOff x="3754800" y="5386884"/>
            <a:chExt cx="3989609" cy="93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54800" y="5386884"/>
              <a:ext cx="3989609" cy="935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16634" y="4996003"/>
            <a:ext cx="4486872" cy="546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630743" y="3941336"/>
            <a:ext cx="2447619" cy="2769104"/>
            <a:chOff x="1630743" y="3941336"/>
            <a:chExt cx="2447619" cy="2769104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630743" y="3941336"/>
              <a:ext cx="2440612" cy="2440612"/>
              <a:chOff x="1630743" y="3941336"/>
              <a:chExt cx="2440612" cy="24406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630743" y="3941336"/>
                <a:ext cx="2440612" cy="244061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337435" y="6295956"/>
              <a:ext cx="1091985" cy="564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823750" y="3846098"/>
            <a:ext cx="1904762" cy="3646344"/>
            <a:chOff x="7823750" y="3846098"/>
            <a:chExt cx="1904762" cy="3646344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7823750" y="3846098"/>
              <a:ext cx="1904762" cy="3495238"/>
              <a:chOff x="7823750" y="3846098"/>
              <a:chExt cx="1904762" cy="3495238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7823750" y="3846098"/>
                <a:ext cx="1902734" cy="3491255"/>
                <a:chOff x="7823750" y="3846098"/>
                <a:chExt cx="1902734" cy="349125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7823750" y="3846098"/>
                  <a:ext cx="1902734" cy="349125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8001362" y="4247883"/>
                <a:ext cx="1426303" cy="2488114"/>
                <a:chOff x="8001362" y="4247883"/>
                <a:chExt cx="1426303" cy="2488114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 rot="0">
                  <a:off x="8001362" y="4247883"/>
                  <a:ext cx="1426303" cy="2488114"/>
                  <a:chOff x="8001362" y="4247883"/>
                  <a:chExt cx="1426303" cy="2488114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tretch>
                    <a:fillRect/>
                  </a:stretch>
                </p:blipFill>
                <p:spPr>
                  <a:xfrm>
                    <a:off x="8001362" y="4247883"/>
                    <a:ext cx="1426303" cy="24881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 rot="0">
                  <a:off x="8112389" y="4730317"/>
                  <a:ext cx="1248172" cy="1408754"/>
                  <a:chOff x="8112389" y="4730317"/>
                  <a:chExt cx="1248172" cy="1408754"/>
                </a:xfrm>
              </p:grpSpPr>
              <p:grpSp>
                <p:nvGrpSpPr>
                  <p:cNvPr id="1011" name="그룹 1011"/>
                  <p:cNvGrpSpPr/>
                  <p:nvPr/>
                </p:nvGrpSpPr>
                <p:grpSpPr>
                  <a:xfrm rot="0">
                    <a:off x="8239764" y="4730317"/>
                    <a:ext cx="976442" cy="995026"/>
                    <a:chOff x="8239764" y="4730317"/>
                    <a:chExt cx="976442" cy="995026"/>
                  </a:xfrm>
                </p:grpSpPr>
                <p:grpSp>
                  <p:nvGrpSpPr>
                    <p:cNvPr id="1012" name="그룹 1012"/>
                    <p:cNvGrpSpPr/>
                    <p:nvPr/>
                  </p:nvGrpSpPr>
                  <p:grpSpPr>
                    <a:xfrm rot="0">
                      <a:off x="8239764" y="4730317"/>
                      <a:ext cx="976442" cy="995026"/>
                      <a:chOff x="8239764" y="4730317"/>
                      <a:chExt cx="976442" cy="995026"/>
                    </a:xfrm>
                  </p:grpSpPr>
                  <p:pic>
                    <p:nvPicPr>
                      <p:cNvPr id="29" name="Object 28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51543" y="4232804"/>
                        <a:ext cx="1952884" cy="199005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Object 29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39764" y="4730317"/>
                        <a:ext cx="976442" cy="9950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3" name="그룹 1013"/>
                    <p:cNvGrpSpPr/>
                    <p:nvPr/>
                  </p:nvGrpSpPr>
                  <p:grpSpPr>
                    <a:xfrm rot="0">
                      <a:off x="8421478" y="4913513"/>
                      <a:ext cx="628105" cy="628105"/>
                      <a:chOff x="8421478" y="4913513"/>
                      <a:chExt cx="628105" cy="628105"/>
                    </a:xfrm>
                  </p:grpSpPr>
                  <p:pic>
                    <p:nvPicPr>
                      <p:cNvPr id="33" name="Object 3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/>
                      <a:stretch>
                        <a:fillRect/>
                      </a:stretch>
                    </p:blipFill>
                    <p:spPr>
                      <a:xfrm rot="20640000">
                        <a:off x="8421478" y="4913513"/>
                        <a:ext cx="628105" cy="62810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tretch>
                    <a:fillRect/>
                  </a:stretch>
                </p:blipFill>
                <p:spPr>
                  <a:xfrm>
                    <a:off x="7671374" y="5667115"/>
                    <a:ext cx="1911022" cy="67225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244772" y="7077958"/>
              <a:ext cx="1073613" cy="611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9917557" y="5180219"/>
            <a:ext cx="3989609" cy="93536"/>
            <a:chOff x="9917557" y="5180219"/>
            <a:chExt cx="3989609" cy="935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917557" y="5180219"/>
              <a:ext cx="3989609" cy="93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9878740" y="5717764"/>
            <a:ext cx="4005616" cy="93536"/>
            <a:chOff x="9878740" y="5717764"/>
            <a:chExt cx="4005616" cy="935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10800000">
              <a:off x="9878740" y="5717764"/>
              <a:ext cx="4005616" cy="93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14049317" y="4199233"/>
            <a:ext cx="2360383" cy="2360383"/>
            <a:chOff x="14049317" y="4199233"/>
            <a:chExt cx="2360383" cy="23603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049317" y="4199233"/>
              <a:ext cx="2360383" cy="236038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592712" y="4770290"/>
            <a:ext cx="4382872" cy="5462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514446" y="5313072"/>
            <a:ext cx="4667739" cy="54627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608399" y="6355263"/>
            <a:ext cx="1172747" cy="5639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74441" y="963536"/>
            <a:ext cx="2348999" cy="8307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756658" y="919049"/>
            <a:ext cx="8188652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3655516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743200" y="2381280"/>
            <a:ext cx="17274824" cy="6524019"/>
            <a:chOff x="2266725" y="2381280"/>
            <a:chExt cx="17274824" cy="6524019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2266725" y="8012609"/>
              <a:ext cx="13108606" cy="892689"/>
              <a:chOff x="2266725" y="8012609"/>
              <a:chExt cx="13108606" cy="89268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4287578" y="7566264"/>
                <a:ext cx="26217212" cy="1785379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66725" y="8012609"/>
                <a:ext cx="13108606" cy="8926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2986574" y="2381280"/>
              <a:ext cx="12388757" cy="5894167"/>
              <a:chOff x="2986574" y="2381280"/>
              <a:chExt cx="12388757" cy="5894167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986574" y="2758483"/>
                <a:ext cx="11538335" cy="4898396"/>
                <a:chOff x="2986574" y="2758483"/>
                <a:chExt cx="11538335" cy="489839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2782593" y="309285"/>
                  <a:ext cx="23076670" cy="9796792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986574" y="2758483"/>
                  <a:ext cx="11538335" cy="489839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2986574" y="2381280"/>
                <a:ext cx="11552950" cy="2590254"/>
                <a:chOff x="2986574" y="2381280"/>
                <a:chExt cx="11552950" cy="259025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10800000">
                  <a:off x="2986574" y="2381280"/>
                  <a:ext cx="11552950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4238682" y="3897150"/>
                <a:ext cx="4867587" cy="2590254"/>
                <a:chOff x="4238682" y="3897150"/>
                <a:chExt cx="4867587" cy="259025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400000">
                  <a:off x="4238682" y="3897150"/>
                  <a:ext cx="4867587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4790743" y="3235819"/>
                <a:ext cx="9751639" cy="2530298"/>
                <a:chOff x="4790743" y="3235819"/>
                <a:chExt cx="9751639" cy="253029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10800000">
                  <a:off x="4790743" y="3235819"/>
                  <a:ext cx="9751639" cy="253029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700538" y="2859439"/>
                <a:ext cx="2026756" cy="84646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 rot="0">
                <a:off x="2821054" y="4376686"/>
                <a:ext cx="3990813" cy="2590254"/>
                <a:chOff x="2821054" y="4376686"/>
                <a:chExt cx="3990813" cy="259025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400000">
                  <a:off x="2821054" y="4376686"/>
                  <a:ext cx="3990813" cy="259025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4773270" y="5126581"/>
                <a:ext cx="9751639" cy="2530298"/>
                <a:chOff x="4773270" y="5126581"/>
                <a:chExt cx="9751639" cy="253029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10800000">
                  <a:off x="4773270" y="5126581"/>
                  <a:ext cx="9751639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 rot="0">
                <a:off x="6656221" y="3846006"/>
                <a:ext cx="7882404" cy="2530298"/>
                <a:chOff x="6656221" y="3846006"/>
                <a:chExt cx="7882404" cy="253029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10800000">
                  <a:off x="6656221" y="3846006"/>
                  <a:ext cx="7882404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 rot="0">
                <a:off x="6642505" y="4466004"/>
                <a:ext cx="7882404" cy="2530298"/>
                <a:chOff x="6642505" y="4466004"/>
                <a:chExt cx="7882404" cy="253029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0800000">
                  <a:off x="6642505" y="4466004"/>
                  <a:ext cx="7882404" cy="253029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6642505" y="5742113"/>
                <a:ext cx="7882404" cy="2530298"/>
                <a:chOff x="6642505" y="5742113"/>
                <a:chExt cx="7882404" cy="253029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 rot="10800000">
                  <a:off x="6642505" y="5742113"/>
                  <a:ext cx="7882404" cy="253029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9525390" y="2905601"/>
                <a:ext cx="1765746" cy="79964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3098840" y="5181458"/>
                <a:ext cx="1755136" cy="799641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3218017" y="3845583"/>
                <a:ext cx="4345029" cy="63607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6850308" y="3866587"/>
                <a:ext cx="4796630" cy="63008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2936084" y="5195289"/>
                <a:ext cx="4614049" cy="63607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6850308" y="4583359"/>
                <a:ext cx="6212678" cy="630087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6850308" y="5188307"/>
                <a:ext cx="7774297" cy="63008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6850308" y="5834703"/>
                <a:ext cx="2695640" cy="63008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2956655" y="6562095"/>
                <a:ext cx="4595001" cy="636078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6850308" y="6474217"/>
                <a:ext cx="3216020" cy="63008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6850308" y="7085461"/>
                <a:ext cx="1075182" cy="6300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3053241" y="8226523"/>
              <a:ext cx="16488308" cy="464862"/>
              <a:chOff x="3053241" y="8226523"/>
              <a:chExt cx="16488308" cy="46486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6212639" y="8244554"/>
                <a:ext cx="8228870" cy="607841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 rot="0">
                <a:off x="3053241" y="8226523"/>
                <a:ext cx="2859652" cy="464862"/>
                <a:chOff x="3053241" y="8226523"/>
                <a:chExt cx="2859652" cy="464862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 rot="0">
                  <a:off x="3053241" y="8226523"/>
                  <a:ext cx="2859652" cy="464862"/>
                  <a:chOff x="3053241" y="8226523"/>
                  <a:chExt cx="2859652" cy="464862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 rotWithShape="1">
                  <a:blip r:embed="rId28"/>
                  <a:stretch>
                    <a:fillRect/>
                  </a:stretch>
                </p:blipFill>
                <p:spPr>
                  <a:xfrm>
                    <a:off x="3053241" y="8226523"/>
                    <a:ext cx="2859652" cy="46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 rotWithShape="1">
                <a:blip r:embed="rId29"/>
                <a:stretch>
                  <a:fillRect/>
                </a:stretch>
              </p:blipFill>
              <p:spPr>
                <a:xfrm>
                  <a:off x="2234036" y="8211468"/>
                  <a:ext cx="3843946" cy="56758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974441" y="963536"/>
            <a:ext cx="1663390" cy="83075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1730868" y="919049"/>
            <a:ext cx="8240157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488" y="630214"/>
            <a:ext cx="2064469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590800" y="2203811"/>
            <a:ext cx="15766690" cy="7107653"/>
            <a:chOff x="2279895" y="2203811"/>
            <a:chExt cx="15766690" cy="7107653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2279895" y="2203811"/>
              <a:ext cx="3802849" cy="5666667"/>
              <a:chOff x="2279895" y="2203811"/>
              <a:chExt cx="3802849" cy="56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279895" y="2203811"/>
                <a:ext cx="3802849" cy="566666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6204082" y="2203811"/>
              <a:ext cx="9697959" cy="5666667"/>
              <a:chOff x="6204082" y="2203811"/>
              <a:chExt cx="9697959" cy="56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55102" y="-629522"/>
                <a:ext cx="19395918" cy="11333333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204082" y="2203811"/>
                <a:ext cx="9697959" cy="56666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3342800" y="8235274"/>
              <a:ext cx="14703784" cy="1076190"/>
              <a:chOff x="3342800" y="8235274"/>
              <a:chExt cx="14703784" cy="1076190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3342800" y="8235274"/>
                <a:ext cx="11425562" cy="1076190"/>
                <a:chOff x="3342800" y="8235274"/>
                <a:chExt cx="11425562" cy="10761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-2369981" y="7697179"/>
                  <a:ext cx="22851124" cy="2152381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3342800" y="8235274"/>
                  <a:ext cx="11425562" cy="1076190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646649" y="8573418"/>
                <a:ext cx="8928108" cy="60784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 rot="0">
                <a:off x="3803662" y="8554321"/>
                <a:ext cx="1759938" cy="464862"/>
                <a:chOff x="3803662" y="8554321"/>
                <a:chExt cx="1759938" cy="46486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3803662" y="8554321"/>
                  <a:ext cx="1759938" cy="464862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617231" y="8520218"/>
                <a:ext cx="1990479" cy="6152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2752606" y="2391937"/>
              <a:ext cx="3085999" cy="5662384"/>
              <a:chOff x="2752606" y="2391937"/>
              <a:chExt cx="3085999" cy="56623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2752606" y="2391937"/>
                <a:ext cx="3085999" cy="56623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3040671" y="3043583"/>
              <a:ext cx="2313288" cy="4035413"/>
              <a:chOff x="3040671" y="3043583"/>
              <a:chExt cx="2313288" cy="40354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3040671" y="3043583"/>
                <a:ext cx="2313288" cy="40354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3040671" y="3026193"/>
              <a:ext cx="2313288" cy="1829999"/>
              <a:chOff x="3040671" y="3026193"/>
              <a:chExt cx="2313288" cy="182999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3040671" y="3026193"/>
                <a:ext cx="2313288" cy="18299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3118188" y="3094039"/>
              <a:ext cx="617127" cy="617127"/>
              <a:chOff x="3118188" y="3094039"/>
              <a:chExt cx="617127" cy="617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20640000">
                <a:off x="3118188" y="3094039"/>
                <a:ext cx="617127" cy="6171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4762116" y="4051245"/>
              <a:ext cx="440918" cy="99390"/>
              <a:chOff x="4762116" y="4051245"/>
              <a:chExt cx="440918" cy="99390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5103644" y="4051245"/>
                <a:ext cx="99390" cy="99390"/>
                <a:chOff x="5103644" y="4051245"/>
                <a:chExt cx="99390" cy="9939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 rot="16200000">
                  <a:off x="5103644" y="4051245"/>
                  <a:ext cx="99390" cy="9939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4932880" y="4051245"/>
                <a:ext cx="99390" cy="99390"/>
                <a:chOff x="4932880" y="4051245"/>
                <a:chExt cx="99390" cy="99390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 rot="16200000">
                  <a:off x="4932880" y="4051245"/>
                  <a:ext cx="99390" cy="9939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 rot="0">
                <a:off x="4762116" y="4051245"/>
                <a:ext cx="99390" cy="99390"/>
                <a:chOff x="4762116" y="4051245"/>
                <a:chExt cx="99390" cy="9939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 rot="16200000">
                  <a:off x="4762116" y="4051245"/>
                  <a:ext cx="99390" cy="99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 rot="0">
              <a:off x="6204082" y="5837274"/>
              <a:ext cx="9697959" cy="2398000"/>
              <a:chOff x="6204082" y="5837274"/>
              <a:chExt cx="9697959" cy="239800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6204082" y="5837274"/>
                <a:ext cx="9697959" cy="23980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5534334" y="3842907"/>
              <a:ext cx="5676190" cy="2398000"/>
              <a:chOff x="5534334" y="3842907"/>
              <a:chExt cx="5676190" cy="239800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5534334" y="3842907"/>
                <a:ext cx="5676190" cy="2398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6204082" y="2584764"/>
              <a:ext cx="9697959" cy="2398000"/>
              <a:chOff x="6204082" y="2584764"/>
              <a:chExt cx="9697959" cy="239800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6204082" y="2584764"/>
                <a:ext cx="9697959" cy="239800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2425896" y="2966506"/>
              <a:ext cx="3120848" cy="102232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 rot="0">
              <a:off x="4717295" y="2949132"/>
              <a:ext cx="836841" cy="491429"/>
              <a:chOff x="4717295" y="2949132"/>
              <a:chExt cx="836841" cy="4914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4340740" y="2695024"/>
                <a:ext cx="1445964" cy="859574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4340740" y="2759796"/>
                <a:ext cx="1445964" cy="859545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4340740" y="2815024"/>
                <a:ext cx="1445964" cy="85957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3504041" y="3571860"/>
              <a:ext cx="1416743" cy="37564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 rot="0">
              <a:off x="8647619" y="4084048"/>
              <a:ext cx="7930300" cy="2633212"/>
              <a:chOff x="8647619" y="4084048"/>
              <a:chExt cx="7930300" cy="263321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8580954" y="4017382"/>
                <a:ext cx="6539518" cy="874984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 rot="0">
                <a:off x="8647619" y="5070338"/>
                <a:ext cx="7930300" cy="1646922"/>
                <a:chOff x="8647619" y="5070338"/>
                <a:chExt cx="7930300" cy="164692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>
                  <a:off x="8580954" y="5003673"/>
                  <a:ext cx="4258756" cy="874984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8"/>
                <a:stretch>
                  <a:fillRect/>
                </a:stretch>
              </p:blipFill>
              <p:spPr>
                <a:xfrm>
                  <a:off x="8580954" y="6042275"/>
                  <a:ext cx="5828308" cy="87498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8571430" y="2291405"/>
              <a:ext cx="6007899" cy="147934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6594687" y="2718408"/>
              <a:ext cx="1568384" cy="748022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6540602" y="5067440"/>
              <a:ext cx="1618927" cy="74802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6192982" y="7128344"/>
              <a:ext cx="2198499" cy="748022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8580954" y="7222830"/>
              <a:ext cx="6756965" cy="58331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 rot="0">
              <a:off x="3152324" y="4269541"/>
              <a:ext cx="2406651" cy="1006745"/>
              <a:chOff x="3152324" y="4269541"/>
              <a:chExt cx="2406651" cy="1006745"/>
            </a:xfrm>
          </p:grpSpPr>
          <p:grpSp>
            <p:nvGrpSpPr>
              <p:cNvPr id="1022" name="그룹 1022"/>
              <p:cNvGrpSpPr/>
              <p:nvPr/>
            </p:nvGrpSpPr>
            <p:grpSpPr>
              <a:xfrm rot="0">
                <a:off x="3152324" y="4269541"/>
                <a:ext cx="2083427" cy="1006745"/>
                <a:chOff x="3152324" y="4269541"/>
                <a:chExt cx="2083427" cy="1006745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 rotWithShape="1">
                <a:blip r:embed="rId34"/>
                <a:stretch>
                  <a:fillRect/>
                </a:stretch>
              </p:blipFill>
              <p:spPr>
                <a:xfrm>
                  <a:off x="2110611" y="3766169"/>
                  <a:ext cx="4166853" cy="2013489"/>
                </a:xfrm>
                <a:prstGeom prst="rect">
                  <a:avLst/>
                </a:prstGeom>
              </p:spPr>
            </p:pic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 rotWithShape="1">
                <a:blip r:embed="rId35"/>
                <a:stretch>
                  <a:fillRect/>
                </a:stretch>
              </p:blipFill>
              <p:spPr>
                <a:xfrm>
                  <a:off x="3152324" y="4269541"/>
                  <a:ext cx="2083427" cy="100674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 rot="0">
                <a:off x="3152324" y="4444897"/>
                <a:ext cx="2083427" cy="540818"/>
                <a:chOff x="3152324" y="4444897"/>
                <a:chExt cx="2083427" cy="54081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 rotWithShape="1">
                <a:blip r:embed="rId36"/>
                <a:stretch>
                  <a:fillRect/>
                </a:stretch>
              </p:blipFill>
              <p:spPr>
                <a:xfrm>
                  <a:off x="3152324" y="4444897"/>
                  <a:ext cx="2083427" cy="540818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 rotWithShape="1">
              <a:blip r:embed="rId37"/>
              <a:stretch>
                <a:fillRect/>
              </a:stretch>
            </p:blipFill>
            <p:spPr>
              <a:xfrm>
                <a:off x="3198144" y="4308015"/>
                <a:ext cx="694145" cy="582211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>
                <a:off x="3243753" y="4859576"/>
                <a:ext cx="1038330" cy="364339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 rotWithShape="1">
              <a:blip r:embed="rId39"/>
              <a:stretch>
                <a:fillRect/>
              </a:stretch>
            </p:blipFill>
            <p:spPr>
              <a:xfrm>
                <a:off x="3926661" y="4436264"/>
                <a:ext cx="1731710" cy="39027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 rot="0">
              <a:off x="3147518" y="5390237"/>
              <a:ext cx="2083427" cy="1006745"/>
              <a:chOff x="3147518" y="5390237"/>
              <a:chExt cx="2083427" cy="100674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40"/>
              <a:stretch>
                <a:fillRect/>
              </a:stretch>
            </p:blipFill>
            <p:spPr>
              <a:xfrm>
                <a:off x="2105805" y="4886865"/>
                <a:ext cx="4166853" cy="2013489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 rotWithShape="1">
              <a:blip r:embed="rId41"/>
              <a:stretch>
                <a:fillRect/>
              </a:stretch>
            </p:blipFill>
            <p:spPr>
              <a:xfrm>
                <a:off x="3147518" y="5390237"/>
                <a:ext cx="2083427" cy="100674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 rot="0">
              <a:off x="3147518" y="5565592"/>
              <a:ext cx="2083427" cy="540818"/>
              <a:chOff x="3147518" y="5565592"/>
              <a:chExt cx="2083427" cy="54081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 rotWithShape="1">
              <a:blip r:embed="rId42"/>
              <a:stretch>
                <a:fillRect/>
              </a:stretch>
            </p:blipFill>
            <p:spPr>
              <a:xfrm>
                <a:off x="3147518" y="5565592"/>
                <a:ext cx="2083427" cy="54081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 rot="0">
              <a:off x="4676105" y="6466353"/>
              <a:ext cx="544644" cy="544644"/>
              <a:chOff x="4676105" y="6466353"/>
              <a:chExt cx="544644" cy="54464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 rotWithShape="1">
              <a:blip r:embed="rId43"/>
              <a:stretch>
                <a:fillRect/>
              </a:stretch>
            </p:blipFill>
            <p:spPr>
              <a:xfrm>
                <a:off x="4403783" y="6194031"/>
                <a:ext cx="1089288" cy="1089288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 rotWithShape="1">
              <a:blip r:embed="rId44"/>
              <a:stretch>
                <a:fillRect/>
              </a:stretch>
            </p:blipFill>
            <p:spPr>
              <a:xfrm>
                <a:off x="4676105" y="6466353"/>
                <a:ext cx="544644" cy="54464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 rot="0">
              <a:off x="4803665" y="6635640"/>
              <a:ext cx="286380" cy="203499"/>
              <a:chOff x="4803665" y="6635640"/>
              <a:chExt cx="286380" cy="203499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 rotWithShape="1">
              <a:blip r:embed="rId45"/>
              <a:stretch>
                <a:fillRect/>
              </a:stretch>
            </p:blipFill>
            <p:spPr>
              <a:xfrm rot="16200000">
                <a:off x="4803665" y="6635640"/>
                <a:ext cx="286380" cy="20349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 rot="0">
              <a:off x="3163953" y="6477210"/>
              <a:ext cx="544644" cy="544644"/>
              <a:chOff x="3163953" y="6477210"/>
              <a:chExt cx="544644" cy="544644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 rotWithShape="1">
              <a:blip r:embed="rId46"/>
              <a:stretch>
                <a:fillRect/>
              </a:stretch>
            </p:blipFill>
            <p:spPr>
              <a:xfrm>
                <a:off x="2891631" y="6204888"/>
                <a:ext cx="1089288" cy="1089288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 rotWithShape="1">
              <a:blip r:embed="rId47"/>
              <a:stretch>
                <a:fillRect/>
              </a:stretch>
            </p:blipFill>
            <p:spPr>
              <a:xfrm>
                <a:off x="3163953" y="6477210"/>
                <a:ext cx="544644" cy="54464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 rot="0">
              <a:off x="3304705" y="6586595"/>
              <a:ext cx="254796" cy="360616"/>
              <a:chOff x="3304705" y="6586595"/>
              <a:chExt cx="254796" cy="36061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 rotWithShape="1">
              <a:blip r:embed="rId48"/>
              <a:stretch>
                <a:fillRect/>
              </a:stretch>
            </p:blipFill>
            <p:spPr>
              <a:xfrm>
                <a:off x="3304705" y="6586595"/>
                <a:ext cx="254796" cy="36061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rot="0">
              <a:off x="3882280" y="6426867"/>
              <a:ext cx="617127" cy="617127"/>
              <a:chOff x="3882280" y="6426867"/>
              <a:chExt cx="617127" cy="61712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 rotWithShape="1">
              <a:blip r:embed="rId49"/>
              <a:stretch>
                <a:fillRect/>
              </a:stretch>
            </p:blipFill>
            <p:spPr>
              <a:xfrm rot="20640000">
                <a:off x="3882280" y="6426867"/>
                <a:ext cx="617127" cy="61712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3183811" y="5398345"/>
              <a:ext cx="729897" cy="580602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3247252" y="5865291"/>
              <a:ext cx="723691" cy="534691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3910858" y="5556963"/>
              <a:ext cx="1736139" cy="390272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964917" y="931793"/>
            <a:ext cx="1958561" cy="830295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 rotWithShape="1">
          <a:blip r:embed="rId55"/>
          <a:stretch>
            <a:fillRect/>
          </a:stretch>
        </p:blipFill>
        <p:spPr>
          <a:xfrm>
            <a:off x="11755373" y="919049"/>
            <a:ext cx="8191147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594233"/>
            <a:ext cx="2513821" cy="687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185729" y="2703401"/>
            <a:ext cx="13914257" cy="6481993"/>
            <a:chOff x="2185729" y="2703401"/>
            <a:chExt cx="13914257" cy="6481993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2422828" y="2703401"/>
              <a:ext cx="13518367" cy="5812245"/>
              <a:chOff x="2422828" y="2703401"/>
              <a:chExt cx="13518367" cy="581224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4336356" y="-202721"/>
                <a:ext cx="27036736" cy="11624490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422828" y="2703401"/>
                <a:ext cx="13518367" cy="58122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6085883" y="4435014"/>
              <a:ext cx="5763265" cy="2398000"/>
              <a:chOff x="6085883" y="4435014"/>
              <a:chExt cx="5763265" cy="2398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6085883" y="4435014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2413304" y="3261864"/>
              <a:ext cx="13523204" cy="2398000"/>
              <a:chOff x="2413304" y="3261864"/>
              <a:chExt cx="13523204" cy="23980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rot="10800000">
                <a:off x="2413304" y="3261864"/>
                <a:ext cx="13523204" cy="2398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2410300" y="5398824"/>
              <a:ext cx="13570652" cy="2398000"/>
              <a:chOff x="2410300" y="5398824"/>
              <a:chExt cx="13570652" cy="23980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10800000">
                <a:off x="2410300" y="5398824"/>
                <a:ext cx="13570652" cy="23980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230960" y="4402361"/>
              <a:ext cx="5763265" cy="2398000"/>
              <a:chOff x="1230960" y="4402361"/>
              <a:chExt cx="5763265" cy="23980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230960" y="4402361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4112592" y="3772885"/>
              <a:ext cx="4865186" cy="2398000"/>
              <a:chOff x="4112592" y="3772885"/>
              <a:chExt cx="4865186" cy="2398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10800000">
                <a:off x="4112592" y="3772885"/>
                <a:ext cx="4865186" cy="23980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4133471" y="4288260"/>
              <a:ext cx="4863354" cy="2398000"/>
              <a:chOff x="4133471" y="4288260"/>
              <a:chExt cx="4863354" cy="23980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10800000">
                <a:off x="4133471" y="4288260"/>
                <a:ext cx="4863354" cy="23980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4094015" y="6316832"/>
              <a:ext cx="4883763" cy="2398000"/>
              <a:chOff x="4094015" y="6316832"/>
              <a:chExt cx="4883763" cy="2398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4094015" y="6316832"/>
                <a:ext cx="4883763" cy="2398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4444626" y="4410524"/>
              <a:ext cx="5812245" cy="2398000"/>
              <a:chOff x="4444626" y="4410524"/>
              <a:chExt cx="5812245" cy="2398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4444626" y="4410524"/>
                <a:ext cx="5812245" cy="23980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4126668" y="5840816"/>
              <a:ext cx="4844760" cy="2398000"/>
              <a:chOff x="4126668" y="5840816"/>
              <a:chExt cx="4844760" cy="239800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10800000">
                <a:off x="4126668" y="5840816"/>
                <a:ext cx="4844760" cy="23980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7716536" y="4386034"/>
              <a:ext cx="5763265" cy="2398000"/>
              <a:chOff x="7716536" y="4386034"/>
              <a:chExt cx="5763265" cy="239800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5400000">
                <a:off x="7716536" y="4386034"/>
                <a:ext cx="5763265" cy="2398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11331388" y="4459504"/>
              <a:ext cx="5812245" cy="2398000"/>
              <a:chOff x="11331388" y="4459504"/>
              <a:chExt cx="5812245" cy="239800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5400000">
                <a:off x="11331388" y="4459504"/>
                <a:ext cx="5812245" cy="23980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10556392" y="3953837"/>
              <a:ext cx="5367417" cy="2398000"/>
              <a:chOff x="10556392" y="3953837"/>
              <a:chExt cx="5367417" cy="2398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10800000">
                <a:off x="10556392" y="3953837"/>
                <a:ext cx="5367417" cy="23980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10563195" y="4687022"/>
              <a:ext cx="5373313" cy="2398000"/>
              <a:chOff x="10563195" y="4687022"/>
              <a:chExt cx="5373313" cy="23980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10800000">
                <a:off x="10563195" y="4687022"/>
                <a:ext cx="5373313" cy="23980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4117144" y="6785394"/>
              <a:ext cx="4854284" cy="2398000"/>
              <a:chOff x="4117144" y="6785394"/>
              <a:chExt cx="4854284" cy="239800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10800000">
                <a:off x="4117144" y="6785394"/>
                <a:ext cx="4854284" cy="2398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4110342" y="4851340"/>
              <a:ext cx="4861087" cy="2398000"/>
              <a:chOff x="4110342" y="4851340"/>
              <a:chExt cx="4861087" cy="23980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0800000">
                <a:off x="4110342" y="4851340"/>
                <a:ext cx="4861087" cy="23980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10572719" y="6313257"/>
              <a:ext cx="5368476" cy="2398000"/>
              <a:chOff x="10572719" y="6313257"/>
              <a:chExt cx="5368476" cy="239800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10800000">
                <a:off x="10572719" y="6313257"/>
                <a:ext cx="5368476" cy="239800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2240701" y="3290370"/>
              <a:ext cx="1876918" cy="72863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060813" y="4485304"/>
              <a:ext cx="3338308" cy="57963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785098" y="3283884"/>
              <a:ext cx="1755861" cy="772851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6731685" y="2782651"/>
              <a:ext cx="2628880" cy="172323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3816384" y="5000685"/>
              <a:ext cx="3570422" cy="57963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4060346" y="5547437"/>
              <a:ext cx="3338308" cy="57963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3646270" y="6096075"/>
              <a:ext cx="3769661" cy="57960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7438816" y="4440608"/>
              <a:ext cx="1266651" cy="624803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7451061" y="4946383"/>
              <a:ext cx="1266651" cy="62480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7455959" y="5476798"/>
              <a:ext cx="1266651" cy="624803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7455959" y="6038703"/>
              <a:ext cx="1266651" cy="624803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2498470" y="5251132"/>
              <a:ext cx="1599918" cy="67897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2133013" y="7277532"/>
              <a:ext cx="2146470" cy="678975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3112632" y="6566885"/>
              <a:ext cx="4305518" cy="596232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3524661" y="7044046"/>
              <a:ext cx="3874584" cy="57963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3332537" y="7518923"/>
              <a:ext cx="4038156" cy="57960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3524661" y="8018056"/>
              <a:ext cx="3874584" cy="57960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 rotWithShape="1">
            <a:blip r:embed="rId38"/>
            <a:stretch>
              <a:fillRect/>
            </a:stretch>
          </p:blipFill>
          <p:spPr>
            <a:xfrm>
              <a:off x="7460584" y="6554635"/>
              <a:ext cx="1266651" cy="624803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7490337" y="7017751"/>
              <a:ext cx="1243508" cy="596232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 rotWithShape="1">
            <a:blip r:embed="rId40"/>
            <a:stretch>
              <a:fillRect/>
            </a:stretch>
          </p:blipFill>
          <p:spPr>
            <a:xfrm>
              <a:off x="7488432" y="7482513"/>
              <a:ext cx="1243508" cy="59623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 rotWithShape="1">
            <a:blip r:embed="rId41"/>
            <a:stretch>
              <a:fillRect/>
            </a:stretch>
          </p:blipFill>
          <p:spPr>
            <a:xfrm>
              <a:off x="7488432" y="7968227"/>
              <a:ext cx="1243508" cy="596232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 rotWithShape="1">
            <a:blip r:embed="rId42"/>
            <a:stretch>
              <a:fillRect/>
            </a:stretch>
          </p:blipFill>
          <p:spPr>
            <a:xfrm>
              <a:off x="13649659" y="2735032"/>
              <a:ext cx="2628880" cy="172323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 rotWithShape="1">
            <a:blip r:embed="rId43"/>
            <a:stretch>
              <a:fillRect/>
            </a:stretch>
          </p:blipFill>
          <p:spPr>
            <a:xfrm>
              <a:off x="11468951" y="3236265"/>
              <a:ext cx="1755861" cy="77285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 rotWithShape="1">
            <a:blip r:embed="rId44"/>
            <a:stretch>
              <a:fillRect/>
            </a:stretch>
          </p:blipFill>
          <p:spPr>
            <a:xfrm>
              <a:off x="8714565" y="3261284"/>
              <a:ext cx="1876918" cy="72863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 rotWithShape="1">
            <a:blip r:embed="rId45"/>
            <a:stretch>
              <a:fillRect/>
            </a:stretch>
          </p:blipFill>
          <p:spPr>
            <a:xfrm>
              <a:off x="8991537" y="5329523"/>
              <a:ext cx="1739394" cy="678975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 rotWithShape="1">
            <a:blip r:embed="rId46"/>
            <a:stretch>
              <a:fillRect/>
            </a:stretch>
          </p:blipFill>
          <p:spPr>
            <a:xfrm>
              <a:off x="8845756" y="7244723"/>
              <a:ext cx="1888194" cy="678975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47"/>
            <a:stretch>
              <a:fillRect/>
            </a:stretch>
          </p:blipFill>
          <p:spPr>
            <a:xfrm>
              <a:off x="10682851" y="4589523"/>
              <a:ext cx="3388775" cy="579632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0682851" y="5290294"/>
              <a:ext cx="3388775" cy="57963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9926727" y="6016789"/>
              <a:ext cx="4143746" cy="579632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14360680" y="4507274"/>
              <a:ext cx="1266651" cy="624803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14370204" y="5238976"/>
              <a:ext cx="1266651" cy="624803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14370204" y="5969366"/>
              <a:ext cx="1266651" cy="62480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53"/>
            <a:stretch>
              <a:fillRect/>
            </a:stretch>
          </p:blipFill>
          <p:spPr>
            <a:xfrm>
              <a:off x="9994223" y="6799999"/>
              <a:ext cx="4085775" cy="579632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10462413" y="7768713"/>
              <a:ext cx="3664061" cy="579632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 rotWithShape="1">
            <a:blip r:embed="rId55"/>
            <a:stretch>
              <a:fillRect/>
            </a:stretch>
          </p:blipFill>
          <p:spPr>
            <a:xfrm>
              <a:off x="14366965" y="6762104"/>
              <a:ext cx="1247708" cy="615280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14366995" y="7706016"/>
              <a:ext cx="1247708" cy="61528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 rot="0">
              <a:off x="2441593" y="8720532"/>
              <a:ext cx="4167292" cy="464862"/>
              <a:chOff x="2441593" y="8720532"/>
              <a:chExt cx="4167292" cy="464862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 rotWithShape="1">
              <a:blip r:embed="rId57"/>
              <a:stretch>
                <a:fillRect/>
              </a:stretch>
            </p:blipFill>
            <p:spPr>
              <a:xfrm>
                <a:off x="2441593" y="8720532"/>
                <a:ext cx="4167292" cy="464862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58"/>
            <a:stretch>
              <a:fillRect/>
            </a:stretch>
          </p:blipFill>
          <p:spPr>
            <a:xfrm>
              <a:off x="1410483" y="8708199"/>
              <a:ext cx="5683298" cy="60377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 rotWithShape="1">
          <a:blip r:embed="rId59"/>
          <a:stretch>
            <a:fillRect/>
          </a:stretch>
        </p:blipFill>
        <p:spPr>
          <a:xfrm>
            <a:off x="974441" y="963536"/>
            <a:ext cx="1961933" cy="83075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 rotWithShape="1">
          <a:blip r:embed="rId60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 rotWithShape="1">
          <a:blip r:embed="rId61"/>
          <a:stretch>
            <a:fillRect/>
          </a:stretch>
        </p:blipFill>
        <p:spPr>
          <a:xfrm>
            <a:off x="11760201" y="919049"/>
            <a:ext cx="8181557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594233"/>
            <a:ext cx="2037250" cy="687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297495" y="2752381"/>
            <a:ext cx="16498407" cy="6076190"/>
            <a:chOff x="1297495" y="2752381"/>
            <a:chExt cx="16498407" cy="607619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297495" y="2752381"/>
              <a:ext cx="7578695" cy="2790476"/>
              <a:chOff x="1297495" y="2752381"/>
              <a:chExt cx="7578695" cy="279047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2491852" y="1357143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297495" y="2752381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297495" y="2752381"/>
              <a:ext cx="2105679" cy="2790476"/>
              <a:chOff x="1297495" y="2752381"/>
              <a:chExt cx="2105679" cy="2790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0800000">
                <a:off x="1297495" y="2752381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09524" y="2752381"/>
              <a:ext cx="7578695" cy="2790476"/>
              <a:chOff x="9409524" y="2752381"/>
              <a:chExt cx="7578695" cy="2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5620176" y="1357143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409524" y="2752381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409524" y="2752381"/>
              <a:ext cx="2105679" cy="2790476"/>
              <a:chOff x="9409524" y="2752381"/>
              <a:chExt cx="2105679" cy="27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0800000">
                <a:off x="9409524" y="2752381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297495" y="6038095"/>
              <a:ext cx="7578695" cy="2790476"/>
              <a:chOff x="1297495" y="6038095"/>
              <a:chExt cx="7578695" cy="27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-2491852" y="4642857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297495" y="6038095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297495" y="6038095"/>
              <a:ext cx="2105679" cy="2790476"/>
              <a:chOff x="1297495" y="6038095"/>
              <a:chExt cx="2105679" cy="27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1297495" y="6038095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9409524" y="6038095"/>
              <a:ext cx="7578695" cy="2790476"/>
              <a:chOff x="9409524" y="6038095"/>
              <a:chExt cx="7578695" cy="27904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620176" y="4642857"/>
                <a:ext cx="15157390" cy="558095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409524" y="6038095"/>
                <a:ext cx="7578695" cy="27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9741482" y="3426737"/>
              <a:ext cx="1441763" cy="1441763"/>
              <a:chOff x="9741482" y="3426737"/>
              <a:chExt cx="1441763" cy="14417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020600" y="270585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9741482" y="3426737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9409524" y="6038095"/>
              <a:ext cx="2105679" cy="2790476"/>
              <a:chOff x="9409524" y="6038095"/>
              <a:chExt cx="2105679" cy="2790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10800000">
                <a:off x="9409524" y="6038095"/>
                <a:ext cx="2105679" cy="27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1629453" y="3426737"/>
              <a:ext cx="1441763" cy="1441763"/>
              <a:chOff x="1629453" y="3426737"/>
              <a:chExt cx="1441763" cy="14417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908571" y="270585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629453" y="3426737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1629453" y="6712452"/>
              <a:ext cx="1441763" cy="1441763"/>
              <a:chOff x="1629453" y="6712452"/>
              <a:chExt cx="1441763" cy="144176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908571" y="5991570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629453" y="6712452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9741482" y="6630278"/>
              <a:ext cx="1441763" cy="1441763"/>
              <a:chOff x="9741482" y="6630278"/>
              <a:chExt cx="1441763" cy="144176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9020600" y="5909396"/>
                <a:ext cx="2883527" cy="288352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9741482" y="6630278"/>
                <a:ext cx="1441763" cy="14417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1714634" y="7027662"/>
              <a:ext cx="1290449" cy="868485"/>
              <a:chOff x="1714634" y="7027662"/>
              <a:chExt cx="1290449" cy="8684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1714634" y="7027662"/>
                <a:ext cx="1290449" cy="8684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699552" y="3384807"/>
              <a:ext cx="1525624" cy="1525624"/>
              <a:chOff x="9699552" y="3384807"/>
              <a:chExt cx="1525624" cy="152562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9699552" y="3384807"/>
                <a:ext cx="1525624" cy="152562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9798625" y="6714632"/>
              <a:ext cx="1319506" cy="1319506"/>
              <a:chOff x="9798625" y="6714632"/>
              <a:chExt cx="1319506" cy="131950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9798625" y="6714632"/>
                <a:ext cx="1319506" cy="131950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3609259" y="3663829"/>
              <a:ext cx="5183065" cy="1035247"/>
              <a:chOff x="3609259" y="3663829"/>
              <a:chExt cx="5183065" cy="103524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3525451" y="3580021"/>
                <a:ext cx="1225706" cy="73396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3765964" y="4041949"/>
                <a:ext cx="4960622" cy="86283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1616780" y="2828571"/>
              <a:ext cx="1552381" cy="2838095"/>
              <a:chOff x="1616780" y="2828571"/>
              <a:chExt cx="1552381" cy="2838095"/>
            </a:xfrm>
          </p:grpSpPr>
          <p:grpSp>
            <p:nvGrpSpPr>
              <p:cNvPr id="1019" name="그룹 1019"/>
              <p:cNvGrpSpPr/>
              <p:nvPr/>
            </p:nvGrpSpPr>
            <p:grpSpPr>
              <a:xfrm rot="0">
                <a:off x="1616780" y="2828571"/>
                <a:ext cx="1543300" cy="2831743"/>
                <a:chOff x="1616780" y="2828571"/>
                <a:chExt cx="1543300" cy="283174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 rotWithShape="1">
                <a:blip r:embed="rId28"/>
                <a:stretch>
                  <a:fillRect/>
                </a:stretch>
              </p:blipFill>
              <p:spPr>
                <a:xfrm>
                  <a:off x="1616780" y="2828571"/>
                  <a:ext cx="1543300" cy="283174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 rot="0">
                <a:off x="1760841" y="3154458"/>
                <a:ext cx="1156869" cy="2018099"/>
                <a:chOff x="1760841" y="3154458"/>
                <a:chExt cx="1156869" cy="2018099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 rot="0">
                  <a:off x="1760841" y="3154458"/>
                  <a:ext cx="1156869" cy="2018099"/>
                  <a:chOff x="1760841" y="3154458"/>
                  <a:chExt cx="1156869" cy="2018099"/>
                </a:xfrm>
              </p:grpSpPr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 rotWithShape="1">
                  <a:blip r:embed="rId29"/>
                  <a:stretch>
                    <a:fillRect/>
                  </a:stretch>
                </p:blipFill>
                <p:spPr>
                  <a:xfrm>
                    <a:off x="1760841" y="3154458"/>
                    <a:ext cx="1156869" cy="20180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 rot="0">
                  <a:off x="1850894" y="3545758"/>
                  <a:ext cx="1012387" cy="1142635"/>
                  <a:chOff x="1850894" y="3545758"/>
                  <a:chExt cx="1012387" cy="1142635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 rot="0">
                    <a:off x="1954208" y="3545758"/>
                    <a:ext cx="791988" cy="807062"/>
                    <a:chOff x="1954208" y="3545758"/>
                    <a:chExt cx="791988" cy="807062"/>
                  </a:xfrm>
                </p:grpSpPr>
                <p:grpSp>
                  <p:nvGrpSpPr>
                    <p:cNvPr id="1024" name="그룹 1024"/>
                    <p:cNvGrpSpPr/>
                    <p:nvPr/>
                  </p:nvGrpSpPr>
                  <p:grpSpPr>
                    <a:xfrm rot="0">
                      <a:off x="1954208" y="3545758"/>
                      <a:ext cx="791988" cy="807062"/>
                      <a:chOff x="1954208" y="3545758"/>
                      <a:chExt cx="791988" cy="807062"/>
                    </a:xfrm>
                  </p:grpSpPr>
                  <p:pic>
                    <p:nvPicPr>
                      <p:cNvPr id="72" name="Object 7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58213" y="3142227"/>
                        <a:ext cx="1583977" cy="16141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3" name="Object 7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954208" y="3545758"/>
                        <a:ext cx="791988" cy="80706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25" name="그룹 1025"/>
                    <p:cNvGrpSpPr/>
                    <p:nvPr/>
                  </p:nvGrpSpPr>
                  <p:grpSpPr>
                    <a:xfrm rot="0">
                      <a:off x="2101595" y="3694348"/>
                      <a:ext cx="509453" cy="509453"/>
                      <a:chOff x="2101595" y="3694348"/>
                      <a:chExt cx="509453" cy="509453"/>
                    </a:xfrm>
                  </p:grpSpPr>
                  <p:pic>
                    <p:nvPicPr>
                      <p:cNvPr id="76" name="Object 7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2"/>
                      <a:stretch>
                        <a:fillRect/>
                      </a:stretch>
                    </p:blipFill>
                    <p:spPr>
                      <a:xfrm rot="20640000">
                        <a:off x="2101595" y="3694348"/>
                        <a:ext cx="509453" cy="509453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79" name="Object 78"/>
                  <p:cNvPicPr>
                    <a:picLocks noChangeAspect="1"/>
                  </p:cNvPicPr>
                  <p:nvPr/>
                </p:nvPicPr>
                <p:blipFill rotWithShape="1">
                  <a:blip r:embed="rId33"/>
                  <a:stretch>
                    <a:fillRect/>
                  </a:stretch>
                </p:blipFill>
                <p:spPr>
                  <a:xfrm>
                    <a:off x="1493056" y="4304613"/>
                    <a:ext cx="1559105" cy="55507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83" name="Object 82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3525451" y="6621004"/>
              <a:ext cx="2043392" cy="733963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3678402" y="7060040"/>
              <a:ext cx="4676070" cy="1419965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11879430" y="3955240"/>
              <a:ext cx="4997526" cy="1148546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11393202" y="3428278"/>
              <a:ext cx="2169411" cy="734678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 rot="0">
              <a:off x="11603714" y="7006354"/>
              <a:ext cx="4455429" cy="730646"/>
              <a:chOff x="11603714" y="7006354"/>
              <a:chExt cx="4455429" cy="73064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>
                <a:off x="11350963" y="6881145"/>
                <a:ext cx="2990596" cy="777015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 rotWithShape="1">
              <a:blip r:embed="rId39"/>
              <a:stretch>
                <a:fillRect/>
              </a:stretch>
            </p:blipFill>
            <p:spPr>
              <a:xfrm>
                <a:off x="11887049" y="7394151"/>
                <a:ext cx="3924260" cy="525698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974441" y="963536"/>
            <a:ext cx="1663390" cy="83075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1761335" y="919049"/>
            <a:ext cx="8179300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3927" y="2624490"/>
            <a:ext cx="16882062" cy="5812245"/>
            <a:chOff x="713927" y="2624490"/>
            <a:chExt cx="16882062" cy="5812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727104" y="-281633"/>
              <a:ext cx="33764124" cy="116244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3927" y="2624490"/>
              <a:ext cx="16882062" cy="58122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3488" y="630214"/>
            <a:ext cx="3332459" cy="657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75440" y="3498066"/>
            <a:ext cx="2447619" cy="2782318"/>
            <a:chOff x="375440" y="3498066"/>
            <a:chExt cx="2447619" cy="2782318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375440" y="3498066"/>
              <a:ext cx="2440612" cy="2440612"/>
              <a:chOff x="375440" y="3498066"/>
              <a:chExt cx="2440612" cy="244061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75440" y="3498066"/>
                <a:ext cx="2440612" cy="244061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89922" y="5831581"/>
              <a:ext cx="1088575" cy="630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691898" y="4796270"/>
            <a:ext cx="2467555" cy="93536"/>
            <a:chOff x="2691898" y="4796270"/>
            <a:chExt cx="2467555" cy="935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691898" y="4796270"/>
              <a:ext cx="2467555" cy="9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653033" y="5330434"/>
            <a:ext cx="2490129" cy="93536"/>
            <a:chOff x="2653033" y="5330434"/>
            <a:chExt cx="2490129" cy="93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2653033" y="5330434"/>
              <a:ext cx="2490129" cy="93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20609" y="4393312"/>
            <a:ext cx="3479853" cy="5743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05190" y="4936093"/>
            <a:ext cx="3317834" cy="5743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491424" y="4520691"/>
            <a:ext cx="1605884" cy="1080776"/>
            <a:chOff x="5491424" y="4520691"/>
            <a:chExt cx="1605884" cy="10807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91424" y="4520691"/>
              <a:ext cx="1605884" cy="10807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69952" y="5826931"/>
            <a:ext cx="1637975" cy="629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7286760" y="4976600"/>
            <a:ext cx="2076148" cy="93536"/>
            <a:chOff x="7286760" y="4976600"/>
            <a:chExt cx="2076148" cy="935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286760" y="4976600"/>
              <a:ext cx="2076148" cy="93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7248196" y="2894097"/>
            <a:ext cx="7153884" cy="7071889"/>
            <a:chOff x="7248196" y="2894097"/>
            <a:chExt cx="7153884" cy="7071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555255" y="7501363"/>
              <a:ext cx="3170072" cy="6577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 rot="0">
              <a:off x="8134438" y="4071959"/>
              <a:ext cx="5381399" cy="4716166"/>
              <a:chOff x="8134438" y="4071959"/>
              <a:chExt cx="5381399" cy="47161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13200000">
                <a:off x="8134438" y="4071959"/>
                <a:ext cx="5381399" cy="4716166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560452" y="4589631"/>
            <a:ext cx="3150377" cy="574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9108854" y="3231329"/>
            <a:ext cx="3185386" cy="2655152"/>
            <a:chOff x="9108854" y="3231329"/>
            <a:chExt cx="3185386" cy="26551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108854" y="3231329"/>
              <a:ext cx="3185386" cy="265515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893788" y="5800714"/>
            <a:ext cx="1833518" cy="6494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2191651" y="4996486"/>
            <a:ext cx="2467555" cy="93536"/>
            <a:chOff x="12191651" y="4996486"/>
            <a:chExt cx="2467555" cy="935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191651" y="4996486"/>
              <a:ext cx="2467555" cy="935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4867457" y="4040714"/>
            <a:ext cx="2468785" cy="1642864"/>
            <a:chOff x="14867457" y="4040714"/>
            <a:chExt cx="2468785" cy="16428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4867457" y="4040714"/>
              <a:ext cx="2468785" cy="16428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1763065" y="4593527"/>
            <a:ext cx="3071768" cy="5743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5395854" y="5836459"/>
            <a:ext cx="1612871" cy="6290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74441" y="963536"/>
            <a:ext cx="3218218" cy="83075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756982" y="919049"/>
            <a:ext cx="8187909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488" y="630214"/>
            <a:ext cx="3350316" cy="65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32500" y="2602012"/>
            <a:ext cx="17649286" cy="6889336"/>
            <a:chOff x="232500" y="2602012"/>
            <a:chExt cx="17649286" cy="6889336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33094" y="2602012"/>
              <a:ext cx="17448692" cy="6309859"/>
              <a:chOff x="433094" y="2602012"/>
              <a:chExt cx="17448692" cy="630985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8291252" y="-552918"/>
                <a:ext cx="34897384" cy="12619718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3094" y="2602012"/>
                <a:ext cx="17448692" cy="630985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232500" y="2989571"/>
              <a:ext cx="17577288" cy="6501778"/>
              <a:chOff x="232500" y="2989571"/>
              <a:chExt cx="17577288" cy="6501778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32500" y="4380721"/>
                <a:ext cx="1933333" cy="2198449"/>
                <a:chOff x="232500" y="4380721"/>
                <a:chExt cx="1933333" cy="2198449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 rot="0">
                  <a:off x="232500" y="4380721"/>
                  <a:ext cx="1928449" cy="1928449"/>
                  <a:chOff x="232500" y="4380721"/>
                  <a:chExt cx="1928449" cy="1928449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232500" y="4380721"/>
                    <a:ext cx="1928449" cy="192844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795107" y="6237603"/>
                  <a:ext cx="871006" cy="4681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2062849" y="5406497"/>
                <a:ext cx="1949739" cy="73907"/>
                <a:chOff x="2062849" y="5406497"/>
                <a:chExt cx="1949739" cy="7390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062849" y="5406497"/>
                  <a:ext cx="1949739" cy="7390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2032140" y="5828567"/>
                <a:ext cx="1967576" cy="73907"/>
                <a:chOff x="2032140" y="5828567"/>
                <a:chExt cx="1967576" cy="739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10800000">
                  <a:off x="2032140" y="5828567"/>
                  <a:ext cx="1967576" cy="73907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95398" y="5076978"/>
                <a:ext cx="2717013" cy="49767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639649" y="5505856"/>
                <a:ext cx="2571680" cy="497670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 rot="0">
                <a:off x="4274895" y="5188748"/>
                <a:ext cx="1268889" cy="853975"/>
                <a:chOff x="4274895" y="5188748"/>
                <a:chExt cx="1268889" cy="85397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4274895" y="5188748"/>
                  <a:ext cx="1268889" cy="85397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257985" y="6228521"/>
                <a:ext cx="1295549" cy="48177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 rot="0">
                <a:off x="5693479" y="5548984"/>
                <a:ext cx="1640468" cy="73907"/>
                <a:chOff x="5693479" y="5548984"/>
                <a:chExt cx="1640468" cy="7390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5693479" y="5548984"/>
                  <a:ext cx="1640468" cy="7390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 rot="0">
                <a:off x="5828619" y="3903495"/>
                <a:ext cx="5652641" cy="5587853"/>
                <a:chOff x="5828619" y="3903495"/>
                <a:chExt cx="5652641" cy="55878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8506723" y="7525976"/>
                  <a:ext cx="2450737" cy="594689"/>
                </a:xfrm>
                <a:prstGeom prst="rect">
                  <a:avLst/>
                </a:prstGeom>
              </p:spPr>
            </p:pic>
            <p:grpSp>
              <p:nvGrpSpPr>
                <p:cNvPr id="1011" name="그룹 1011"/>
                <p:cNvGrpSpPr/>
                <p:nvPr/>
              </p:nvGrpSpPr>
              <p:grpSpPr>
                <a:xfrm rot="0">
                  <a:off x="6528883" y="4834182"/>
                  <a:ext cx="4252112" cy="3726478"/>
                  <a:chOff x="6528883" y="4834182"/>
                  <a:chExt cx="4252112" cy="3726478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tretch>
                    <a:fillRect/>
                  </a:stretch>
                </p:blipFill>
                <p:spPr>
                  <a:xfrm rot="13200000">
                    <a:off x="6528883" y="4834182"/>
                    <a:ext cx="4252112" cy="372647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153322" y="5232099"/>
                <a:ext cx="2465394" cy="497670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 rot="0">
                <a:off x="7133207" y="4169959"/>
                <a:ext cx="2516932" cy="2097969"/>
                <a:chOff x="7133207" y="4169959"/>
                <a:chExt cx="2516932" cy="209796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7133207" y="4169959"/>
                  <a:ext cx="2516932" cy="2097969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7753608" y="6205998"/>
                <a:ext cx="1443770" cy="497513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 rot="0">
                <a:off x="9569079" y="5564698"/>
                <a:ext cx="1949739" cy="73907"/>
                <a:chOff x="9569079" y="5564698"/>
                <a:chExt cx="1949739" cy="7390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9569079" y="5564698"/>
                  <a:ext cx="1949739" cy="73907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 rot="0">
                <a:off x="11683367" y="4809494"/>
                <a:ext cx="1950710" cy="1298109"/>
                <a:chOff x="11683367" y="4809494"/>
                <a:chExt cx="1950710" cy="129810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11683367" y="4809494"/>
                  <a:ext cx="1950710" cy="129810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 rot="0">
                <a:off x="13899392" y="5027238"/>
                <a:ext cx="928777" cy="928777"/>
                <a:chOff x="13899392" y="5027238"/>
                <a:chExt cx="928777" cy="92877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13899392" y="5027238"/>
                  <a:ext cx="928777" cy="92877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 rot="0">
                <a:off x="13681114" y="5299356"/>
                <a:ext cx="3262381" cy="633441"/>
                <a:chOff x="13681114" y="5299356"/>
                <a:chExt cx="3262381" cy="63344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 rotWithShape="1">
                <a:blip r:embed="rId22"/>
                <a:stretch>
                  <a:fillRect/>
                </a:stretch>
              </p:blipFill>
              <p:spPr>
                <a:xfrm rot="16200000">
                  <a:off x="13681114" y="5299356"/>
                  <a:ext cx="3262381" cy="633441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9277024" y="5235177"/>
                <a:ext cx="2367841" cy="49767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2101001" y="6236049"/>
                <a:ext cx="1268006" cy="481778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 rot="0">
                <a:off x="15644928" y="2989571"/>
                <a:ext cx="1828262" cy="2197628"/>
                <a:chOff x="15644928" y="2989571"/>
                <a:chExt cx="1828262" cy="2197628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 rot="0">
                  <a:off x="15644928" y="2989571"/>
                  <a:ext cx="1828262" cy="1828262"/>
                  <a:chOff x="15644928" y="2989571"/>
                  <a:chExt cx="1828262" cy="1828262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tretch>
                    <a:fillRect/>
                  </a:stretch>
                </p:blipFill>
                <p:spPr>
                  <a:xfrm>
                    <a:off x="15644928" y="2989571"/>
                    <a:ext cx="1828262" cy="18282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>
                  <a:off x="16318570" y="4845632"/>
                  <a:ext cx="631978" cy="46816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 rot="0">
                <a:off x="15308286" y="6066541"/>
                <a:ext cx="2501503" cy="2137983"/>
                <a:chOff x="15308286" y="6066541"/>
                <a:chExt cx="2501503" cy="2137983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 rot="0">
                  <a:off x="15568738" y="6066541"/>
                  <a:ext cx="2085449" cy="1752775"/>
                  <a:chOff x="15568738" y="6066541"/>
                  <a:chExt cx="2085449" cy="1752775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 rotWithShape="1">
                  <a:blip r:embed="rId27"/>
                  <a:stretch>
                    <a:fillRect/>
                  </a:stretch>
                </p:blipFill>
                <p:spPr>
                  <a:xfrm>
                    <a:off x="15568738" y="6066541"/>
                    <a:ext cx="2085449" cy="17527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8"/>
                <a:stretch>
                  <a:fillRect/>
                </a:stretch>
              </p:blipFill>
              <p:spPr>
                <a:xfrm>
                  <a:off x="15087320" y="7876453"/>
                  <a:ext cx="2911435" cy="4792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9" name="Object 68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974441" y="963536"/>
            <a:ext cx="3240847" cy="83075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1759716" y="919049"/>
            <a:ext cx="8182452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2936278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-289708" y="2218907"/>
            <a:ext cx="10323810" cy="10628571"/>
            <a:chOff x="-289708" y="2218907"/>
            <a:chExt cx="10323810" cy="10628571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43798" y="2917320"/>
              <a:ext cx="8850865" cy="9222534"/>
              <a:chOff x="443798" y="2917320"/>
              <a:chExt cx="8850865" cy="922253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600000">
                <a:off x="-3596496" y="-1308808"/>
                <a:ext cx="17701732" cy="18445068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600000">
                <a:off x="443798" y="2917320"/>
                <a:ext cx="8850865" cy="922253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875473" y="4390270"/>
              <a:ext cx="2406698" cy="2900675"/>
              <a:chOff x="1875473" y="4390270"/>
              <a:chExt cx="2406698" cy="2900675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043049" y="4554093"/>
                <a:ext cx="2071547" cy="2111293"/>
                <a:chOff x="2043049" y="4554093"/>
                <a:chExt cx="2071547" cy="21112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0">
                  <a:off x="1007275" y="3498446"/>
                  <a:ext cx="4143094" cy="4222585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rot="600000">
                  <a:off x="2043049" y="4554093"/>
                  <a:ext cx="2071547" cy="21112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2467150" y="4990977"/>
                <a:ext cx="1234997" cy="1234997"/>
                <a:chOff x="2467150" y="4990977"/>
                <a:chExt cx="1234997" cy="123499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467150" y="4990977"/>
                  <a:ext cx="1234997" cy="1234997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600000">
                <a:off x="1402872" y="6511731"/>
                <a:ext cx="2506973" cy="8977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6897369" y="4793701"/>
            <a:ext cx="2895008" cy="2895008"/>
            <a:chOff x="6897369" y="4793701"/>
            <a:chExt cx="2895008" cy="2895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7880000">
              <a:off x="6897369" y="4793701"/>
              <a:ext cx="2895008" cy="2895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302505" y="2329955"/>
            <a:ext cx="7313865" cy="5657998"/>
            <a:chOff x="10302505" y="2329955"/>
            <a:chExt cx="7313865" cy="5657998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0302505" y="3069209"/>
              <a:ext cx="7313865" cy="4918743"/>
              <a:chOff x="10302505" y="3069209"/>
              <a:chExt cx="7313865" cy="4918743"/>
            </a:xfrm>
          </p:grpSpPr>
          <p:grpSp>
            <p:nvGrpSpPr>
              <p:cNvPr id="1009" name="그룹 1009"/>
              <p:cNvGrpSpPr/>
              <p:nvPr/>
            </p:nvGrpSpPr>
            <p:grpSpPr>
              <a:xfrm rot="0">
                <a:off x="10302505" y="3069209"/>
                <a:ext cx="4921815" cy="2043314"/>
                <a:chOff x="10302505" y="3069209"/>
                <a:chExt cx="4921815" cy="204331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7841597" y="2047553"/>
                  <a:ext cx="9843630" cy="4086627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0302505" y="3069209"/>
                  <a:ext cx="4921815" cy="204331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 rot="0">
                <a:off x="10484350" y="3414810"/>
                <a:ext cx="4494218" cy="1346003"/>
                <a:chOff x="10484350" y="3414810"/>
                <a:chExt cx="4494218" cy="134600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10484350" y="3414810"/>
                  <a:ext cx="4494218" cy="134600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 rot="0">
                <a:off x="13132997" y="4743150"/>
                <a:ext cx="4483373" cy="3244803"/>
                <a:chOff x="13132997" y="4743150"/>
                <a:chExt cx="4483373" cy="3244803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 rot="0">
                  <a:off x="13132997" y="4743150"/>
                  <a:ext cx="4483373" cy="3244803"/>
                  <a:chOff x="13132997" y="4743150"/>
                  <a:chExt cx="4483373" cy="3244803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tretch>
                    <a:fillRect/>
                  </a:stretch>
                </p:blipFill>
                <p:spPr>
                  <a:xfrm>
                    <a:off x="10891310" y="3120748"/>
                    <a:ext cx="8966746" cy="6489606"/>
                  </a:xfrm>
                  <a:prstGeom prst="rect">
                    <a:avLst/>
                  </a:prstGeom>
                </p:spPr>
              </p:pic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tretch>
                    <a:fillRect/>
                  </a:stretch>
                </p:blipFill>
                <p:spPr>
                  <a:xfrm>
                    <a:off x="13132997" y="4743150"/>
                    <a:ext cx="4483373" cy="32448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 rot="0">
                  <a:off x="13248783" y="5032681"/>
                  <a:ext cx="4238352" cy="2652292"/>
                  <a:chOff x="13248783" y="5032681"/>
                  <a:chExt cx="4238352" cy="2652292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tretch>
                    <a:fillRect/>
                  </a:stretch>
                </p:blipFill>
                <p:spPr>
                  <a:xfrm>
                    <a:off x="13248783" y="5032681"/>
                    <a:ext cx="4238352" cy="265229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4" name="그룹 1014"/>
            <p:cNvGrpSpPr/>
            <p:nvPr/>
          </p:nvGrpSpPr>
          <p:grpSpPr>
            <a:xfrm rot="0">
              <a:off x="15201118" y="2428083"/>
              <a:ext cx="574437" cy="736683"/>
              <a:chOff x="15201118" y="2428083"/>
              <a:chExt cx="574437" cy="7366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19500000">
                <a:off x="15201118" y="2428083"/>
                <a:ext cx="574437" cy="73668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74441" y="963536"/>
            <a:ext cx="2260218" cy="8307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749563" y="919049"/>
            <a:ext cx="8202757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3709107" cy="6666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4441" y="963536"/>
            <a:ext cx="2945828" cy="8307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686855" y="175162"/>
            <a:ext cx="33754664" cy="1241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3768078" y="4530131"/>
            <a:ext cx="5931652" cy="2398000"/>
            <a:chOff x="13768078" y="4530131"/>
            <a:chExt cx="5931652" cy="2398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3768078" y="4530131"/>
              <a:ext cx="5931652" cy="2398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902428" y="4530131"/>
            <a:ext cx="5957048" cy="2398000"/>
            <a:chOff x="4902428" y="4530131"/>
            <a:chExt cx="5957048" cy="2398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02428" y="4530131"/>
              <a:ext cx="5957048" cy="239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134576" y="4532664"/>
            <a:ext cx="5901189" cy="2398000"/>
            <a:chOff x="11134576" y="4532664"/>
            <a:chExt cx="5901189" cy="2398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11134576" y="4532664"/>
              <a:ext cx="5901189" cy="2398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327415" y="4090333"/>
            <a:ext cx="1780810" cy="338870"/>
            <a:chOff x="4327415" y="4090333"/>
            <a:chExt cx="1780810" cy="3388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327415" y="4090333"/>
              <a:ext cx="1780810" cy="338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5217820" y="4593705"/>
            <a:ext cx="1045167" cy="338870"/>
            <a:chOff x="5217820" y="4593705"/>
            <a:chExt cx="1045167" cy="338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217820" y="4593705"/>
              <a:ext cx="1045167" cy="338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6262987" y="5074322"/>
            <a:ext cx="1617965" cy="338870"/>
            <a:chOff x="6262987" y="5074322"/>
            <a:chExt cx="1617965" cy="338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262987" y="5074322"/>
              <a:ext cx="1617965" cy="338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993398" y="5541358"/>
            <a:ext cx="5302174" cy="338870"/>
            <a:chOff x="6993398" y="5541358"/>
            <a:chExt cx="5302174" cy="3388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993398" y="5541358"/>
              <a:ext cx="5302174" cy="338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565079" y="6461181"/>
            <a:ext cx="2520092" cy="338870"/>
            <a:chOff x="11565079" y="6461181"/>
            <a:chExt cx="2520092" cy="338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565079" y="6461181"/>
              <a:ext cx="2520092" cy="338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3189389" y="6920686"/>
            <a:ext cx="1791563" cy="338870"/>
            <a:chOff x="13189389" y="6920686"/>
            <a:chExt cx="1791563" cy="3388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189389" y="6920686"/>
              <a:ext cx="1791563" cy="338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4971429" y="7369486"/>
            <a:ext cx="1777778" cy="338870"/>
            <a:chOff x="14971429" y="7369486"/>
            <a:chExt cx="1777778" cy="3388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971429" y="7369486"/>
              <a:ext cx="1777778" cy="3388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6238095" y="7832165"/>
            <a:ext cx="495808" cy="338870"/>
            <a:chOff x="16238095" y="7832165"/>
            <a:chExt cx="495808" cy="3388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238095" y="7832165"/>
              <a:ext cx="495808" cy="3388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6758730" y="8294824"/>
            <a:ext cx="870412" cy="338870"/>
            <a:chOff x="16758730" y="8294824"/>
            <a:chExt cx="870412" cy="3388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6758730" y="8294824"/>
              <a:ext cx="870412" cy="338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4263492" y="1556199"/>
            <a:ext cx="12507937" cy="2414212"/>
            <a:chOff x="4263492" y="1556199"/>
            <a:chExt cx="12507937" cy="24142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10800000">
              <a:off x="4263492" y="1556199"/>
              <a:ext cx="12507937" cy="24142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367939" y="4523782"/>
            <a:ext cx="5918953" cy="2398000"/>
            <a:chOff x="1367939" y="4523782"/>
            <a:chExt cx="5918953" cy="2398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1367939" y="4523782"/>
              <a:ext cx="5918953" cy="2398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9865914" y="5956419"/>
            <a:ext cx="4219257" cy="338870"/>
            <a:chOff x="9865914" y="5956419"/>
            <a:chExt cx="4219257" cy="3388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9865914" y="5956419"/>
              <a:ext cx="4219257" cy="3388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4283110" y="7487850"/>
            <a:ext cx="12507937" cy="2414212"/>
            <a:chOff x="4283110" y="7487850"/>
            <a:chExt cx="12507937" cy="24142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0800000">
              <a:off x="4283110" y="7487850"/>
              <a:ext cx="12507937" cy="24142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9865914" y="8285321"/>
            <a:ext cx="2429658" cy="338870"/>
            <a:chOff x="9865914" y="8285321"/>
            <a:chExt cx="2429658" cy="3388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9865914" y="8285321"/>
              <a:ext cx="2429658" cy="33887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4384259" y="2767754"/>
            <a:ext cx="3484908" cy="63134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304525" y="2771725"/>
            <a:ext cx="3455603" cy="60713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3717821" y="2771725"/>
            <a:ext cx="3252137" cy="60713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758592" y="919049"/>
            <a:ext cx="8184681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6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2109" y="9438106"/>
            <a:ext cx="2927671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109" y="9703809"/>
            <a:ext cx="2866042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594104" y="2744467"/>
            <a:ext cx="3097506" cy="3156458"/>
            <a:chOff x="7594104" y="2744467"/>
            <a:chExt cx="3097506" cy="3156458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7594104" y="2744467"/>
              <a:ext cx="3097506" cy="3156458"/>
              <a:chOff x="7594104" y="2744467"/>
              <a:chExt cx="3097506" cy="31564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045351" y="1166238"/>
                <a:ext cx="6195012" cy="631291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7594104" y="2744467"/>
                <a:ext cx="3097506" cy="3156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8170543" y="3325610"/>
              <a:ext cx="1992497" cy="1992497"/>
              <a:chOff x="8170543" y="3325610"/>
              <a:chExt cx="1992497" cy="19924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20640000">
                <a:off x="8170543" y="3325610"/>
                <a:ext cx="1992497" cy="199249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06760" y="6012173"/>
            <a:ext cx="5580263" cy="8525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77573" y="6535402"/>
            <a:ext cx="6262546" cy="523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651201" y="9272887"/>
            <a:ext cx="3127389" cy="1099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6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825767" y="-1038655"/>
            <a:ext cx="11982072" cy="11982072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3165269" y="-7029691"/>
                <a:ext cx="23964144" cy="2396414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0">
            <a:off x="6975877" y="2743171"/>
            <a:ext cx="3681852" cy="3751926"/>
            <a:chOff x="6975877" y="2743171"/>
            <a:chExt cx="3681852" cy="37519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134950" y="867208"/>
              <a:ext cx="7363704" cy="75038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975877" y="2743171"/>
              <a:ext cx="3681852" cy="3751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7661061" y="3433948"/>
            <a:ext cx="2368383" cy="2368383"/>
            <a:chOff x="7661061" y="3433948"/>
            <a:chExt cx="2368383" cy="2368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20640000">
              <a:off x="7661061" y="3433948"/>
              <a:ext cx="2368383" cy="23683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80091" y="6262452"/>
            <a:ext cx="4369114" cy="1567076"/>
          </a:xfrm>
          <a:prstGeom prst="rect">
            <a:avLst/>
          </a:prstGeom>
        </p:spPr>
      </p:pic>
      <p:grpSp>
        <p:nvGrpSpPr>
          <p:cNvPr id="1010" name="그룹 1009"/>
          <p:cNvGrpSpPr/>
          <p:nvPr/>
        </p:nvGrpSpPr>
        <p:grpSpPr>
          <a:xfrm rot="0">
            <a:off x="9485423" y="4752469"/>
            <a:ext cx="6170713" cy="5623969"/>
            <a:chOff x="9485423" y="4752469"/>
            <a:chExt cx="6170713" cy="5623969"/>
          </a:xfrm>
        </p:grpSpPr>
        <p:pic>
          <p:nvPicPr>
            <p:cNvPr id="1011" name="Object 2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858922" y="2399340"/>
              <a:ext cx="12341427" cy="11247939"/>
            </a:xfrm>
            <a:prstGeom prst="rect">
              <a:avLst/>
            </a:prstGeom>
          </p:spPr>
        </p:pic>
        <p:pic>
          <p:nvPicPr>
            <p:cNvPr id="1012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485423" y="4752469"/>
              <a:ext cx="6170713" cy="56239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1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572014"/>
            <a:ext cx="1316097" cy="6793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-211493" y="2238095"/>
            <a:ext cx="18708700" cy="7228460"/>
            <a:chOff x="-211493" y="2238095"/>
            <a:chExt cx="18708700" cy="722846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-211493" y="7157302"/>
              <a:ext cx="18708700" cy="2173932"/>
              <a:chOff x="-211493" y="7157302"/>
              <a:chExt cx="18708700" cy="217393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9565843" y="6070337"/>
                <a:ext cx="37417400" cy="4347863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-211493" y="7157302"/>
                <a:ext cx="18708700" cy="21739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069676" y="2238095"/>
              <a:ext cx="16146357" cy="4075645"/>
              <a:chOff x="1069676" y="2238095"/>
              <a:chExt cx="16146357" cy="40756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-7003503" y="200273"/>
                <a:ext cx="32292716" cy="815129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069676" y="2238095"/>
                <a:ext cx="16146357" cy="407564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3056703" y="3052159"/>
              <a:ext cx="2462127" cy="2462127"/>
              <a:chOff x="3056703" y="3052159"/>
              <a:chExt cx="2462127" cy="246212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056703" y="30521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3009084" y="3052159"/>
              <a:ext cx="2462127" cy="2462127"/>
              <a:chOff x="3009084" y="3052159"/>
              <a:chExt cx="2462127" cy="24621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009084" y="30521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9843726" y="3052159"/>
              <a:ext cx="2462127" cy="2462127"/>
              <a:chOff x="9843726" y="3052159"/>
              <a:chExt cx="2462127" cy="2462127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9843726" y="3052159"/>
                <a:ext cx="2462127" cy="2462127"/>
                <a:chOff x="9843726" y="3052159"/>
                <a:chExt cx="2462127" cy="246212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9843726" y="3052159"/>
                  <a:ext cx="2462127" cy="246212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9843726" y="3052159"/>
                <a:ext cx="2462127" cy="2462127"/>
                <a:chOff x="9843726" y="3052159"/>
                <a:chExt cx="2462127" cy="246212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9843726" y="3052159"/>
                  <a:ext cx="2462127" cy="24621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 rot="0">
              <a:off x="5612821" y="7474039"/>
              <a:ext cx="1646874" cy="464862"/>
              <a:chOff x="5612821" y="7474039"/>
              <a:chExt cx="1646874" cy="46486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612821" y="7474039"/>
                <a:ext cx="1646874" cy="4648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5735886" y="3572114"/>
              <a:ext cx="11508702" cy="1284489"/>
              <a:chOff x="5735886" y="3572114"/>
              <a:chExt cx="11508702" cy="12844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251392" y="3515278"/>
                <a:ext cx="2556108" cy="151385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5661602" y="3497831"/>
                <a:ext cx="725382" cy="158162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3093716" y="3467459"/>
                <a:ext cx="1953861" cy="157876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2513431" y="3497831"/>
                <a:ext cx="725373" cy="158162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6365300" y="7325474"/>
              <a:ext cx="2668901" cy="9027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7265411" y="7982769"/>
              <a:ext cx="9085489" cy="129790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 rot="0">
              <a:off x="2842272" y="7049858"/>
              <a:ext cx="2371562" cy="2416698"/>
              <a:chOff x="2842272" y="7049858"/>
              <a:chExt cx="2371562" cy="2416698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2842272" y="7049858"/>
                <a:ext cx="2371562" cy="2416698"/>
                <a:chOff x="2842272" y="7049858"/>
                <a:chExt cx="2371562" cy="241669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1656491" y="5841509"/>
                  <a:ext cx="4743123" cy="4833395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>
                  <a:off x="2842272" y="7049858"/>
                  <a:ext cx="2371562" cy="241669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 rot="0">
                <a:off x="3283614" y="7494802"/>
                <a:ext cx="1525527" cy="1525527"/>
                <a:chOff x="3283614" y="7494802"/>
                <a:chExt cx="1525527" cy="152552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 rot="20640000">
                  <a:off x="3283614" y="7494802"/>
                  <a:ext cx="1525527" cy="15255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597986" y="7413265"/>
              <a:ext cx="1911376" cy="82854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 rot="0">
              <a:off x="5726362" y="5081604"/>
              <a:ext cx="4872921" cy="802206"/>
              <a:chOff x="5726362" y="5081604"/>
              <a:chExt cx="4872921" cy="802206"/>
            </a:xfrm>
          </p:grpSpPr>
          <p:grpSp>
            <p:nvGrpSpPr>
              <p:cNvPr id="1015" name="그룹 1015"/>
              <p:cNvGrpSpPr/>
              <p:nvPr/>
            </p:nvGrpSpPr>
            <p:grpSpPr>
              <a:xfrm rot="0">
                <a:off x="5727581" y="5084137"/>
                <a:ext cx="3178359" cy="357117"/>
                <a:chOff x="5727581" y="5084137"/>
                <a:chExt cx="3178359" cy="35711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 rot="0">
                  <a:off x="5727581" y="5084137"/>
                  <a:ext cx="1561622" cy="357117"/>
                  <a:chOff x="5727581" y="5084137"/>
                  <a:chExt cx="1561622" cy="357117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tretch>
                    <a:fillRect/>
                  </a:stretch>
                </p:blipFill>
                <p:spPr>
                  <a:xfrm>
                    <a:off x="5727581" y="5084137"/>
                    <a:ext cx="1561622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 rotWithShape="1">
                <a:blip r:embed="rId24"/>
                <a:stretch>
                  <a:fillRect/>
                </a:stretch>
              </p:blipFill>
              <p:spPr>
                <a:xfrm>
                  <a:off x="5834963" y="5080973"/>
                  <a:ext cx="1446461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7401879" y="5081604"/>
                <a:ext cx="3197403" cy="357117"/>
                <a:chOff x="7401879" y="5081604"/>
                <a:chExt cx="3197403" cy="35711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 rot="0">
                  <a:off x="7401879" y="5081604"/>
                  <a:ext cx="1561622" cy="357117"/>
                  <a:chOff x="7401879" y="5081604"/>
                  <a:chExt cx="1561622" cy="357117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tretch>
                    <a:fillRect/>
                  </a:stretch>
                </p:blipFill>
                <p:spPr>
                  <a:xfrm>
                    <a:off x="7401879" y="5081604"/>
                    <a:ext cx="1561622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>
                  <a:off x="7528306" y="5078439"/>
                  <a:ext cx="1355576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 rot="0">
                <a:off x="5726362" y="5526203"/>
                <a:ext cx="3168835" cy="357117"/>
                <a:chOff x="5726362" y="5526203"/>
                <a:chExt cx="3168835" cy="357117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 rot="0">
                  <a:off x="5726362" y="5526203"/>
                  <a:ext cx="1372230" cy="357117"/>
                  <a:chOff x="5726362" y="5526203"/>
                  <a:chExt cx="1372230" cy="357117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 rotWithShape="1">
                  <a:blip r:embed="rId27"/>
                  <a:stretch>
                    <a:fillRect/>
                  </a:stretch>
                </p:blipFill>
                <p:spPr>
                  <a:xfrm>
                    <a:off x="5726362" y="5526203"/>
                    <a:ext cx="1372230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 rotWithShape="1">
                <a:blip r:embed="rId28"/>
                <a:stretch>
                  <a:fillRect/>
                </a:stretch>
              </p:blipFill>
              <p:spPr>
                <a:xfrm>
                  <a:off x="5824220" y="5523039"/>
                  <a:ext cx="1235147" cy="45777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7192216" y="5526693"/>
                <a:ext cx="3197395" cy="357117"/>
                <a:chOff x="7192216" y="5526693"/>
                <a:chExt cx="3197395" cy="357117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 rot="0">
                  <a:off x="7192216" y="5526693"/>
                  <a:ext cx="1372919" cy="357117"/>
                  <a:chOff x="7192216" y="5526693"/>
                  <a:chExt cx="1372919" cy="357117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 rotWithShape="1">
                  <a:blip r:embed="rId29"/>
                  <a:stretch>
                    <a:fillRect/>
                  </a:stretch>
                </p:blipFill>
                <p:spPr>
                  <a:xfrm>
                    <a:off x="7192216" y="5526693"/>
                    <a:ext cx="1372919" cy="357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 rotWithShape="1">
                <a:blip r:embed="rId30"/>
                <a:stretch>
                  <a:fillRect/>
                </a:stretch>
              </p:blipFill>
              <p:spPr>
                <a:xfrm>
                  <a:off x="7318635" y="5523531"/>
                  <a:ext cx="1237214" cy="4577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12623905" y="5110803"/>
              <a:ext cx="1063388" cy="357117"/>
              <a:chOff x="12623905" y="5110803"/>
              <a:chExt cx="1063388" cy="357117"/>
            </a:xfrm>
          </p:grpSpPr>
          <p:grpSp>
            <p:nvGrpSpPr>
              <p:cNvPr id="1024" name="그룹 1024"/>
              <p:cNvGrpSpPr/>
              <p:nvPr/>
            </p:nvGrpSpPr>
            <p:grpSpPr>
              <a:xfrm rot="0">
                <a:off x="12623905" y="5110803"/>
                <a:ext cx="1063388" cy="357117"/>
                <a:chOff x="12623905" y="5110803"/>
                <a:chExt cx="1063388" cy="357117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 rotWithShape="1">
                <a:blip r:embed="rId31"/>
                <a:stretch>
                  <a:fillRect/>
                </a:stretch>
              </p:blipFill>
              <p:spPr>
                <a:xfrm>
                  <a:off x="12623905" y="5110803"/>
                  <a:ext cx="1063388" cy="357117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>
                <a:off x="12731903" y="5111486"/>
                <a:ext cx="914808" cy="45206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 rot="0">
              <a:off x="13790150" y="5101279"/>
              <a:ext cx="3197403" cy="357117"/>
              <a:chOff x="13790150" y="5101279"/>
              <a:chExt cx="3197403" cy="357117"/>
            </a:xfrm>
          </p:grpSpPr>
          <p:grpSp>
            <p:nvGrpSpPr>
              <p:cNvPr id="1026" name="그룹 1026"/>
              <p:cNvGrpSpPr/>
              <p:nvPr/>
            </p:nvGrpSpPr>
            <p:grpSpPr>
              <a:xfrm rot="0">
                <a:off x="13790150" y="5101279"/>
                <a:ext cx="1561622" cy="357117"/>
                <a:chOff x="13790150" y="5101279"/>
                <a:chExt cx="1561622" cy="35711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 rotWithShape="1">
                <a:blip r:embed="rId33"/>
                <a:stretch>
                  <a:fillRect/>
                </a:stretch>
              </p:blipFill>
              <p:spPr>
                <a:xfrm>
                  <a:off x="13790150" y="5101279"/>
                  <a:ext cx="1561622" cy="357117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>
                <a:off x="13916576" y="5098115"/>
                <a:ext cx="1355576" cy="45777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 rot="0">
              <a:off x="12622173" y="5545006"/>
              <a:ext cx="3168835" cy="357117"/>
              <a:chOff x="12622173" y="5545006"/>
              <a:chExt cx="3168835" cy="357117"/>
            </a:xfrm>
          </p:grpSpPr>
          <p:grpSp>
            <p:nvGrpSpPr>
              <p:cNvPr id="1028" name="그룹 1028"/>
              <p:cNvGrpSpPr/>
              <p:nvPr/>
            </p:nvGrpSpPr>
            <p:grpSpPr>
              <a:xfrm rot="0">
                <a:off x="12622173" y="5545006"/>
                <a:ext cx="1372230" cy="357117"/>
                <a:chOff x="12622173" y="5545006"/>
                <a:chExt cx="1372230" cy="357117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 rotWithShape="1">
                <a:blip r:embed="rId35"/>
                <a:stretch>
                  <a:fillRect/>
                </a:stretch>
              </p:blipFill>
              <p:spPr>
                <a:xfrm>
                  <a:off x="12622173" y="5545006"/>
                  <a:ext cx="1372230" cy="357117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 rotWithShape="1">
              <a:blip r:embed="rId36"/>
              <a:stretch>
                <a:fillRect/>
              </a:stretch>
            </p:blipFill>
            <p:spPr>
              <a:xfrm>
                <a:off x="12720032" y="5541842"/>
                <a:ext cx="1235147" cy="45777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 rot="0">
              <a:off x="14088028" y="5545496"/>
              <a:ext cx="3197395" cy="357117"/>
              <a:chOff x="14088028" y="5545496"/>
              <a:chExt cx="3197395" cy="357117"/>
            </a:xfrm>
          </p:grpSpPr>
          <p:grpSp>
            <p:nvGrpSpPr>
              <p:cNvPr id="1030" name="그룹 1030"/>
              <p:cNvGrpSpPr/>
              <p:nvPr/>
            </p:nvGrpSpPr>
            <p:grpSpPr>
              <a:xfrm rot="0">
                <a:off x="14088028" y="5545496"/>
                <a:ext cx="1372919" cy="357117"/>
                <a:chOff x="14088028" y="5545496"/>
                <a:chExt cx="1372919" cy="357117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 rotWithShape="1">
                <a:blip r:embed="rId37"/>
                <a:stretch>
                  <a:fillRect/>
                </a:stretch>
              </p:blipFill>
              <p:spPr>
                <a:xfrm>
                  <a:off x="14088028" y="5545496"/>
                  <a:ext cx="1372919" cy="357117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95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>
                <a:off x="14214446" y="5542334"/>
                <a:ext cx="1237214" cy="457776"/>
              </a:xfrm>
              <a:prstGeom prst="rect">
                <a:avLst/>
              </a:prstGeom>
            </p:spPr>
          </p:pic>
        </p:grpSp>
      </p:grpSp>
      <p:pic>
        <p:nvPicPr>
          <p:cNvPr id="99" name="Object 98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974440" y="963536"/>
            <a:ext cx="2837933" cy="830752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1687820" y="919049"/>
            <a:ext cx="8326328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69676" y="2161905"/>
            <a:ext cx="16240618" cy="4676190"/>
            <a:chOff x="1069676" y="2161905"/>
            <a:chExt cx="16240618" cy="467619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069676" y="2161905"/>
              <a:ext cx="7702960" cy="4676190"/>
              <a:chOff x="1069676" y="2161905"/>
              <a:chExt cx="7702960" cy="46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-2781804" y="-176190"/>
                <a:ext cx="15405919" cy="935238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069676" y="2161905"/>
                <a:ext cx="7702960" cy="46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410212" y="2505578"/>
              <a:ext cx="373851" cy="373851"/>
              <a:chOff x="1410212" y="2505578"/>
              <a:chExt cx="373851" cy="373851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1410212" y="2505578"/>
                <a:ext cx="373851" cy="373851"/>
                <a:chOff x="1410212" y="2505578"/>
                <a:chExt cx="373851" cy="37385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410212" y="250557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454934" y="2434471"/>
                <a:ext cx="382412" cy="59375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65802" y="2480440"/>
              <a:ext cx="4803840" cy="5914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 rot="0">
              <a:off x="9432596" y="2161905"/>
              <a:ext cx="7783443" cy="4676190"/>
              <a:chOff x="9432596" y="2161905"/>
              <a:chExt cx="7783443" cy="46761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540874" y="-176190"/>
                <a:ext cx="15566885" cy="935238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432596" y="2161905"/>
                <a:ext cx="7783443" cy="46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2304398" y="3134476"/>
              <a:ext cx="5566829" cy="3193022"/>
              <a:chOff x="2304398" y="3134476"/>
              <a:chExt cx="5566829" cy="31930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304398" y="3134476"/>
                <a:ext cx="5566829" cy="31930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0727472" y="3134476"/>
              <a:ext cx="5795751" cy="3193022"/>
              <a:chOff x="10727472" y="3134476"/>
              <a:chExt cx="5795751" cy="31930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0727472" y="3134476"/>
                <a:ext cx="5795751" cy="31930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085300" y="6311119"/>
              <a:ext cx="5234432" cy="55522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 rot="0">
              <a:off x="9846640" y="2505578"/>
              <a:ext cx="373851" cy="373851"/>
              <a:chOff x="9846640" y="2505578"/>
              <a:chExt cx="373851" cy="373851"/>
            </a:xfrm>
          </p:grpSpPr>
          <p:grpSp>
            <p:nvGrpSpPr>
              <p:cNvPr id="1009" name="그룹 1009"/>
              <p:cNvGrpSpPr/>
              <p:nvPr/>
            </p:nvGrpSpPr>
            <p:grpSpPr>
              <a:xfrm rot="0">
                <a:off x="9846640" y="2505578"/>
                <a:ext cx="373851" cy="373851"/>
                <a:chOff x="9846640" y="2505578"/>
                <a:chExt cx="373851" cy="37385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9846640" y="250557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897621" y="2449125"/>
                <a:ext cx="438089" cy="5618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302192" y="2480440"/>
              <a:ext cx="6517850" cy="59141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826954" y="6340563"/>
              <a:ext cx="5207775" cy="5552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426440" y="7767411"/>
            <a:ext cx="12848946" cy="12979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7371386" y="7013086"/>
            <a:ext cx="607162" cy="128571"/>
            <a:chOff x="17371386" y="7013086"/>
            <a:chExt cx="607162" cy="1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17371386" y="7013086"/>
              <a:ext cx="607162" cy="1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367270" y="7826199"/>
            <a:ext cx="2859652" cy="464862"/>
            <a:chOff x="1367270" y="7826199"/>
            <a:chExt cx="2859652" cy="464862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1367270" y="7826199"/>
              <a:ext cx="2859652" cy="464862"/>
              <a:chOff x="1367270" y="7826199"/>
              <a:chExt cx="2859652" cy="46486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367270" y="7826199"/>
                <a:ext cx="2859652" cy="46486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032440" y="7822564"/>
              <a:ext cx="3334031" cy="59998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83964" y="592129"/>
            <a:ext cx="2091135" cy="6666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74441" y="963536"/>
            <a:ext cx="3395533" cy="8307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688954" y="919049"/>
            <a:ext cx="8324062" cy="5045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142857" y="3276788"/>
            <a:ext cx="8305106" cy="4265472"/>
            <a:chOff x="9142857" y="3276788"/>
            <a:chExt cx="8305106" cy="4265472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9142857" y="3276788"/>
              <a:ext cx="8305106" cy="4265472"/>
              <a:chOff x="9142857" y="3276788"/>
              <a:chExt cx="8305106" cy="42654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990304" y="1144051"/>
                <a:ext cx="16610212" cy="853094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142857" y="3276788"/>
                <a:ext cx="8305106" cy="42654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437811" y="4812230"/>
              <a:ext cx="6617727" cy="197328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 rot="0">
              <a:off x="9576001" y="4116209"/>
              <a:ext cx="2859652" cy="464862"/>
              <a:chOff x="9576001" y="4116209"/>
              <a:chExt cx="2859652" cy="464862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9576001" y="4116209"/>
                <a:ext cx="2859652" cy="464862"/>
                <a:chOff x="9576001" y="4116209"/>
                <a:chExt cx="2859652" cy="464862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9576001" y="4116209"/>
                  <a:ext cx="2859652" cy="464862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241171" y="4112573"/>
                <a:ext cx="3334031" cy="5999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 rot="0">
            <a:off x="1069676" y="2413535"/>
            <a:ext cx="8298533" cy="5907202"/>
            <a:chOff x="1069676" y="2413535"/>
            <a:chExt cx="8298533" cy="5907202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069676" y="2413535"/>
              <a:ext cx="7364931" cy="5907202"/>
              <a:chOff x="1069676" y="2413535"/>
              <a:chExt cx="7364931" cy="590720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-2612790" y="-540066"/>
                <a:ext cx="14729863" cy="1181440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069676" y="2413535"/>
                <a:ext cx="7364931" cy="59072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410212" y="2757208"/>
              <a:ext cx="373851" cy="373851"/>
              <a:chOff x="1410212" y="2757208"/>
              <a:chExt cx="373851" cy="373851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1410212" y="2757208"/>
                <a:ext cx="373851" cy="373851"/>
                <a:chOff x="1410212" y="2757208"/>
                <a:chExt cx="373851" cy="37385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10212" y="2757208"/>
                  <a:ext cx="373851" cy="37385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454934" y="2686101"/>
                <a:ext cx="382412" cy="5937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865802" y="2732070"/>
              <a:ext cx="5583954" cy="59141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 rot="0">
              <a:off x="1901473" y="3421165"/>
              <a:ext cx="5871827" cy="3846577"/>
              <a:chOff x="1901473" y="3421165"/>
              <a:chExt cx="5871827" cy="38465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901473" y="3421165"/>
                <a:ext cx="5871827" cy="38465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10725" y="7483106"/>
              <a:ext cx="5668498" cy="5552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83964" y="592129"/>
            <a:ext cx="2138754" cy="6666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74441" y="963536"/>
            <a:ext cx="5549457" cy="830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684601" y="919049"/>
            <a:ext cx="8332681" cy="5045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6090526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7978" y="3699969"/>
            <a:ext cx="10827737" cy="3247685"/>
            <a:chOff x="6537978" y="3699969"/>
            <a:chExt cx="10827737" cy="3247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02744" y="4513592"/>
              <a:ext cx="10958861" cy="201138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 rot="0">
              <a:off x="6557026" y="6526790"/>
              <a:ext cx="4161066" cy="420863"/>
              <a:chOff x="6557026" y="6526790"/>
              <a:chExt cx="4161066" cy="420863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6557026" y="6526790"/>
                <a:ext cx="1080641" cy="418165"/>
                <a:chOff x="6557026" y="6526790"/>
                <a:chExt cx="1080641" cy="418165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 rot="0">
                  <a:off x="6557026" y="6526790"/>
                  <a:ext cx="1080641" cy="418165"/>
                  <a:chOff x="6557026" y="6526790"/>
                  <a:chExt cx="1080641" cy="418165"/>
                </a:xfrm>
              </p:grpSpPr>
              <p:pic>
                <p:nvPicPr>
                  <p:cNvPr id="8" name="Object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tretch>
                    <a:fillRect/>
                  </a:stretch>
                </p:blipFill>
                <p:spPr>
                  <a:xfrm>
                    <a:off x="6557026" y="6526790"/>
                    <a:ext cx="1080641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84386" y="6498427"/>
                  <a:ext cx="909272" cy="55327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7758772" y="6529489"/>
                <a:ext cx="1199329" cy="418165"/>
                <a:chOff x="7758772" y="6529489"/>
                <a:chExt cx="1199329" cy="418165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 rot="0">
                  <a:off x="7758772" y="6529489"/>
                  <a:ext cx="1199329" cy="418165"/>
                  <a:chOff x="7758772" y="6529489"/>
                  <a:chExt cx="1199329" cy="418165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7758772" y="6529489"/>
                    <a:ext cx="1199329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7886129" y="6519751"/>
                  <a:ext cx="1067072" cy="5545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9065777" y="6526790"/>
                <a:ext cx="1652315" cy="418165"/>
                <a:chOff x="9065777" y="6526790"/>
                <a:chExt cx="1652315" cy="418165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 rot="0">
                  <a:off x="9065777" y="6526790"/>
                  <a:ext cx="1652315" cy="418165"/>
                  <a:chOff x="9065777" y="6526790"/>
                  <a:chExt cx="1652315" cy="418165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9065777" y="6526790"/>
                    <a:ext cx="1652315" cy="418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9193138" y="6517046"/>
                  <a:ext cx="1507995" cy="5545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353668" y="3469773"/>
              <a:ext cx="4075457" cy="149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920003" y="3573196"/>
            <a:ext cx="4725047" cy="3558369"/>
            <a:chOff x="920003" y="3573196"/>
            <a:chExt cx="4725047" cy="35583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20003" y="3573196"/>
              <a:ext cx="4725047" cy="35583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64917" y="931793"/>
            <a:ext cx="4523199" cy="8302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687335" y="919049"/>
            <a:ext cx="8327214" cy="5045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3488" y="630214"/>
            <a:ext cx="3407192" cy="657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917" y="920907"/>
            <a:ext cx="2256789" cy="8571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86706" y="919049"/>
            <a:ext cx="8309433" cy="5045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4963" y="3568430"/>
            <a:ext cx="10933194" cy="1654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389245" y="5186398"/>
            <a:ext cx="1471543" cy="418165"/>
            <a:chOff x="6389245" y="5186398"/>
            <a:chExt cx="1471543" cy="4181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389245" y="5186398"/>
              <a:ext cx="1471543" cy="4181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97558" y="5182695"/>
            <a:ext cx="1309224" cy="53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020006" y="5189097"/>
            <a:ext cx="2585572" cy="418165"/>
            <a:chOff x="8020006" y="5189097"/>
            <a:chExt cx="2585572" cy="418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020006" y="5189097"/>
              <a:ext cx="2585572" cy="4181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75938" y="5185400"/>
            <a:ext cx="2357557" cy="5360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185887" y="2547805"/>
            <a:ext cx="4056219" cy="1492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720029" y="2691876"/>
            <a:ext cx="5089524" cy="3168630"/>
            <a:chOff x="720029" y="2691876"/>
            <a:chExt cx="5089524" cy="3168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20029" y="2691876"/>
              <a:ext cx="5089524" cy="3168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68209" y="6555064"/>
            <a:ext cx="15914496" cy="3145631"/>
            <a:chOff x="1368209" y="6555064"/>
            <a:chExt cx="15914496" cy="31456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-6589038" y="4982248"/>
              <a:ext cx="31828992" cy="62912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68209" y="6555064"/>
              <a:ext cx="15914496" cy="31456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403764" y="6933097"/>
            <a:ext cx="4531193" cy="6085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650079" y="6939743"/>
            <a:ext cx="1197230" cy="464862"/>
            <a:chOff x="2650079" y="6939743"/>
            <a:chExt cx="1197230" cy="464862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2650079" y="6939743"/>
              <a:ext cx="1197230" cy="464862"/>
              <a:chOff x="2650079" y="6939743"/>
              <a:chExt cx="1197230" cy="46486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2650079" y="6939743"/>
                <a:ext cx="1197230" cy="46486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482725" y="6945631"/>
              <a:ext cx="1531022" cy="5999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403764" y="7366487"/>
            <a:ext cx="11667698" cy="229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5707554" cy="6666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917" y="931793"/>
            <a:ext cx="3612771" cy="8302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86211" y="919049"/>
            <a:ext cx="8329443" cy="504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101869" y="2113615"/>
            <a:ext cx="15914884" cy="7427791"/>
            <a:chOff x="1101869" y="2113615"/>
            <a:chExt cx="15914884" cy="74277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6855572" y="-1600280"/>
              <a:ext cx="31829768" cy="1485558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01869" y="2113615"/>
              <a:ext cx="15914884" cy="7427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890671" y="3056814"/>
            <a:ext cx="12369473" cy="6008403"/>
            <a:chOff x="2890671" y="3056814"/>
            <a:chExt cx="12369473" cy="60084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890671" y="3056814"/>
              <a:ext cx="12369473" cy="600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410212" y="2505578"/>
            <a:ext cx="373851" cy="373851"/>
            <a:chOff x="1410212" y="2505578"/>
            <a:chExt cx="373851" cy="373851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410212" y="2505578"/>
              <a:ext cx="373851" cy="373851"/>
              <a:chOff x="1410212" y="2505578"/>
              <a:chExt cx="373851" cy="373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410212" y="2505578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54934" y="2434471"/>
              <a:ext cx="382412" cy="5937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65802" y="2461392"/>
            <a:ext cx="2891611" cy="591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964" y="604814"/>
            <a:ext cx="4961688" cy="666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93486" y="4467376"/>
            <a:ext cx="3455191" cy="3455191"/>
            <a:chOff x="993486" y="4467376"/>
            <a:chExt cx="3455191" cy="34551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34110" y="2739780"/>
              <a:ext cx="6910383" cy="691038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93486" y="4467376"/>
              <a:ext cx="3455191" cy="3455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101001" y="2442726"/>
            <a:ext cx="11596993" cy="2285714"/>
            <a:chOff x="6101001" y="2442726"/>
            <a:chExt cx="11596993" cy="2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6101001" y="2442726"/>
              <a:ext cx="11484848" cy="2285714"/>
              <a:chOff x="6101001" y="2442726"/>
              <a:chExt cx="11484848" cy="2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58577" y="1299869"/>
                <a:ext cx="22969696" cy="457142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101001" y="2442726"/>
                <a:ext cx="11484848" cy="228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990278" y="3262861"/>
              <a:ext cx="10425394" cy="15142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6521207" y="2719383"/>
              <a:ext cx="1694080" cy="464862"/>
              <a:chOff x="6521207" y="2719383"/>
              <a:chExt cx="1694080" cy="464862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6521207" y="2719383"/>
                <a:ext cx="1694080" cy="464862"/>
                <a:chOff x="6521207" y="2719383"/>
                <a:chExt cx="1694080" cy="46486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6521207" y="2719383"/>
                  <a:ext cx="1694080" cy="464862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6695370" y="2725266"/>
                <a:ext cx="1472545" cy="59998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6101001" y="5282553"/>
            <a:ext cx="11484848" cy="1610097"/>
            <a:chOff x="6101001" y="5282553"/>
            <a:chExt cx="11484848" cy="1610097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6101001" y="5282553"/>
              <a:ext cx="11484848" cy="1610097"/>
              <a:chOff x="6101001" y="5282553"/>
              <a:chExt cx="11484848" cy="16100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58577" y="4477504"/>
                <a:ext cx="22969696" cy="322019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6101001" y="5282553"/>
                <a:ext cx="11484848" cy="161009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980755" y="5987056"/>
              <a:ext cx="9082918" cy="91417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 rot="0">
              <a:off x="6521207" y="5494674"/>
              <a:ext cx="1694080" cy="464862"/>
              <a:chOff x="6521207" y="5494674"/>
              <a:chExt cx="1694080" cy="46486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521207" y="5494674"/>
                <a:ext cx="1694080" cy="46486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97609" y="5500563"/>
              <a:ext cx="1550850" cy="599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101001" y="7507984"/>
            <a:ext cx="11484848" cy="1670673"/>
            <a:chOff x="6101001" y="7507984"/>
            <a:chExt cx="11484848" cy="16706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358577" y="6672647"/>
              <a:ext cx="22969696" cy="334134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101001" y="7507984"/>
              <a:ext cx="11484848" cy="167067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990278" y="8289469"/>
            <a:ext cx="8812708" cy="8999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6521207" y="7746079"/>
            <a:ext cx="1694080" cy="464862"/>
            <a:chOff x="6521207" y="7746079"/>
            <a:chExt cx="1694080" cy="4648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6521207" y="7746079"/>
              <a:ext cx="1694080" cy="4648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189355" y="7731028"/>
            <a:ext cx="2057840" cy="5866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4744578" y="6069991"/>
            <a:ext cx="1356434" cy="42857"/>
            <a:chOff x="4744578" y="6069991"/>
            <a:chExt cx="1356434" cy="4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744578" y="6069991"/>
              <a:ext cx="1356434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3902863" y="4065735"/>
            <a:ext cx="2312591" cy="42857"/>
            <a:chOff x="3902863" y="4065735"/>
            <a:chExt cx="2312591" cy="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20040000">
              <a:off x="3902863" y="4065735"/>
              <a:ext cx="2312591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4014291" y="7814883"/>
            <a:ext cx="2209898" cy="42857"/>
            <a:chOff x="4014291" y="7814883"/>
            <a:chExt cx="2209898" cy="4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620000">
              <a:off x="4014291" y="7814883"/>
              <a:ext cx="2209898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364010" y="5070824"/>
            <a:ext cx="2657000" cy="2099557"/>
            <a:chOff x="1364010" y="5070824"/>
            <a:chExt cx="2657000" cy="20995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638192" y="6214610"/>
              <a:ext cx="2209226" cy="84776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08564" y="6722098"/>
              <a:ext cx="3230565" cy="673984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 rot="0">
              <a:off x="2127482" y="5070824"/>
              <a:ext cx="1112845" cy="1134025"/>
              <a:chOff x="2127482" y="5070824"/>
              <a:chExt cx="1112845" cy="1134025"/>
            </a:xfrm>
          </p:grpSpPr>
          <p:grpSp>
            <p:nvGrpSpPr>
              <p:cNvPr id="1016" name="그룹 1016"/>
              <p:cNvGrpSpPr/>
              <p:nvPr/>
            </p:nvGrpSpPr>
            <p:grpSpPr>
              <a:xfrm rot="0">
                <a:off x="2127482" y="5070824"/>
                <a:ext cx="1112845" cy="1134025"/>
                <a:chOff x="2127482" y="5070824"/>
                <a:chExt cx="1112845" cy="113402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 rotWithShape="1">
                <a:blip r:embed="rId25"/>
                <a:stretch>
                  <a:fillRect/>
                </a:stretch>
              </p:blipFill>
              <p:spPr>
                <a:xfrm>
                  <a:off x="1571060" y="4503811"/>
                  <a:ext cx="2225690" cy="2268049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>
                  <a:off x="2127482" y="5070824"/>
                  <a:ext cx="1112845" cy="113402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2334580" y="5279612"/>
                <a:ext cx="715847" cy="715847"/>
                <a:chOff x="2334580" y="5279612"/>
                <a:chExt cx="715847" cy="71584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 rot="20640000">
                  <a:off x="2334580" y="5279612"/>
                  <a:ext cx="715847" cy="71584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974441" y="963536"/>
            <a:ext cx="3244123" cy="8307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4194850" y="702040"/>
            <a:ext cx="3222100" cy="44119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687335" y="919049"/>
            <a:ext cx="8327214" cy="5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2023-09-25T12:48:01.000</dcterms:created>
  <dc:creator>officegen</dc:creator>
  <cp:lastModifiedBy>ewqds</cp:lastModifiedBy>
  <dcterms:modified xsi:type="dcterms:W3CDTF">2023-09-25T03:56:12.470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